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handoutMasterIdLst>
    <p:handoutMasterId r:id="rId35"/>
  </p:handoutMasterIdLst>
  <p:sldIdLst>
    <p:sldId id="256" r:id="rId2"/>
    <p:sldId id="349" r:id="rId3"/>
    <p:sldId id="350" r:id="rId4"/>
    <p:sldId id="292" r:id="rId5"/>
    <p:sldId id="273" r:id="rId6"/>
    <p:sldId id="370" r:id="rId7"/>
    <p:sldId id="278" r:id="rId8"/>
    <p:sldId id="380" r:id="rId9"/>
    <p:sldId id="357" r:id="rId10"/>
    <p:sldId id="363" r:id="rId11"/>
    <p:sldId id="365" r:id="rId12"/>
    <p:sldId id="367" r:id="rId13"/>
    <p:sldId id="362" r:id="rId14"/>
    <p:sldId id="375" r:id="rId15"/>
    <p:sldId id="376" r:id="rId16"/>
    <p:sldId id="377" r:id="rId17"/>
    <p:sldId id="378" r:id="rId18"/>
    <p:sldId id="364" r:id="rId19"/>
    <p:sldId id="369" r:id="rId20"/>
    <p:sldId id="352" r:id="rId21"/>
    <p:sldId id="360" r:id="rId22"/>
    <p:sldId id="339" r:id="rId23"/>
    <p:sldId id="299" r:id="rId24"/>
    <p:sldId id="280" r:id="rId25"/>
    <p:sldId id="343" r:id="rId26"/>
    <p:sldId id="359" r:id="rId27"/>
    <p:sldId id="379" r:id="rId28"/>
    <p:sldId id="368" r:id="rId29"/>
    <p:sldId id="291" r:id="rId30"/>
    <p:sldId id="295" r:id="rId31"/>
    <p:sldId id="374" r:id="rId32"/>
    <p:sldId id="335" r:id="rId33"/>
  </p:sldIdLst>
  <p:sldSz cx="118872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74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43" autoAdjust="0"/>
    <p:restoredTop sz="74611" autoAdjust="0"/>
  </p:normalViewPr>
  <p:slideViewPr>
    <p:cSldViewPr snapToGrid="0" snapToObjects="1">
      <p:cViewPr varScale="1">
        <p:scale>
          <a:sx n="68" d="100"/>
          <a:sy n="68" d="100"/>
        </p:scale>
        <p:origin x="1928" y="192"/>
      </p:cViewPr>
      <p:guideLst>
        <p:guide orient="horz" pos="2160"/>
        <p:guide pos="3744"/>
      </p:guideLst>
    </p:cSldViewPr>
  </p:slideViewPr>
  <p:outlineViewPr>
    <p:cViewPr>
      <p:scale>
        <a:sx n="33" d="100"/>
        <a:sy n="33" d="100"/>
      </p:scale>
      <p:origin x="0" y="-4528"/>
    </p:cViewPr>
  </p:outlineViewPr>
  <p:notesTextViewPr>
    <p:cViewPr>
      <p:scale>
        <a:sx n="1" d="1"/>
        <a:sy n="1" d="1"/>
      </p:scale>
      <p:origin x="0" y="0"/>
    </p:cViewPr>
  </p:notesTextViewPr>
  <p:sorterViewPr>
    <p:cViewPr>
      <p:scale>
        <a:sx n="1" d="1"/>
        <a:sy n="1" d="1"/>
      </p:scale>
      <p:origin x="0" y="2412"/>
    </p:cViewPr>
  </p:sorterViewPr>
  <p:notesViewPr>
    <p:cSldViewPr snapToGrid="0" snapToObjects="1">
      <p:cViewPr>
        <p:scale>
          <a:sx n="50" d="100"/>
          <a:sy n="50" d="100"/>
        </p:scale>
        <p:origin x="-293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230AA30-70B4-47DC-95D5-311122F18C22}" type="datetimeFigureOut">
              <a:rPr lang="en-US" smtClean="0"/>
              <a:pPr/>
              <a:t>8/16/22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0470DD7-29F7-46D6-8CAA-5B70407597D2}" type="slidenum">
              <a:rPr lang="en-US" smtClean="0"/>
              <a:pPr/>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934C74-EE54-4B7B-B74C-6E965565CC37}" type="datetimeFigureOut">
              <a:rPr lang="en-US" smtClean="0"/>
              <a:pPr/>
              <a:t>8/16/22</a:t>
            </a:fld>
            <a:endParaRPr lang="en-US" dirty="0"/>
          </a:p>
        </p:txBody>
      </p:sp>
      <p:sp>
        <p:nvSpPr>
          <p:cNvPr id="4" name="Slide Image Placeholder 3"/>
          <p:cNvSpPr>
            <a:spLocks noGrp="1" noRot="1" noChangeAspect="1"/>
          </p:cNvSpPr>
          <p:nvPr>
            <p:ph type="sldImg" idx="2"/>
          </p:nvPr>
        </p:nvSpPr>
        <p:spPr>
          <a:xfrm>
            <a:off x="457200" y="685800"/>
            <a:ext cx="59436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29B1E6-5516-4332-BE99-05D7C658371F}"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osha.gov/personal-protective-equipment"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osha.gov/personal-protective-equipment"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osha.gov/personal-protective-equipment"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psauction.com/item/view/804632/sheet-metal-shelf-with-various-contents"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fireprevention.utexas.edu/firesafety/abcs-fire-extinguishers"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kidde.com/home-safety/en/us/support/help-center/browse-articles/articles/abc_fire_extinguishers.html"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www.nfpa.org/News-and-Research/Publications-and-media/Blogs-Landing-Page/NFPA-Today/Blog-Posts/2021/07/16/Fire-Extinguisher-Types"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smartdraw.com/store-layout/examples/auto-repair-shop-layout/"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newsday.com/long-island/suffolk/lake-ronkonkoma-fire-1.38337545"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ontownmedia.com/neighborhood/lake_ronkonkoma/video-what-sparked-newton-s-fire-and-can-historic-sign-be-saved/article_40432d3a-0b14-11ea-821e-679b942333b4.ht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turn-keyenvironmental.com/hazard-communication-standard-hazcom"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85800"/>
            <a:ext cx="5943600" cy="3429000"/>
          </a:xfrm>
        </p:spPr>
      </p:sp>
      <p:sp>
        <p:nvSpPr>
          <p:cNvPr id="3" name="Notes Placeholder 2"/>
          <p:cNvSpPr>
            <a:spLocks noGrp="1"/>
          </p:cNvSpPr>
          <p:nvPr>
            <p:ph type="body" idx="1"/>
          </p:nvPr>
        </p:nvSpPr>
        <p:spPr/>
        <p:txBody>
          <a:bodyPr>
            <a:normAutofit/>
          </a:bodyPr>
          <a:lstStyle/>
          <a:p>
            <a:r>
              <a:rPr lang="es-ES_tradnl" noProof="0" dirty="0"/>
              <a:t>Esta es la primera presentación de una serie de tres presentaciones sobre la seguridad contra incendios en un taller mecánico. Esta presentación brinda una descripción a los gerentes de cómo desarrollar e implementar un plan de prevención de incendios, que incluye desarrollar un plan de acción de emergencia en un evento de incendio.</a:t>
            </a:r>
          </a:p>
          <a:p>
            <a:endParaRPr lang="es-ES_tradnl" noProof="0" dirty="0"/>
          </a:p>
          <a:p>
            <a:r>
              <a:rPr lang="es-ES_tradnl" noProof="0" dirty="0"/>
              <a:t>La segunda presentación describe con más detalles a los trabajadores cómo evaluar un taller en busca de riesgos de incendio y cómo mitigar estos riesgos.</a:t>
            </a:r>
          </a:p>
          <a:p>
            <a:endParaRPr lang="es-ES_tradnl" noProof="0" dirty="0"/>
          </a:p>
          <a:p>
            <a:r>
              <a:rPr lang="es-ES_tradnl" noProof="0" dirty="0"/>
              <a:t>La tercera presentación brinda capacitación sobre equipos de protección personal y los extinguidores de incendio.</a:t>
            </a:r>
          </a:p>
        </p:txBody>
      </p:sp>
      <p:sp>
        <p:nvSpPr>
          <p:cNvPr id="4" name="Slide Number Placeholder 3"/>
          <p:cNvSpPr>
            <a:spLocks noGrp="1"/>
          </p:cNvSpPr>
          <p:nvPr>
            <p:ph type="sldNum" sz="quarter" idx="10"/>
          </p:nvPr>
        </p:nvSpPr>
        <p:spPr/>
        <p:txBody>
          <a:bodyPr/>
          <a:lstStyle/>
          <a:p>
            <a:fld id="{DF29B1E6-5516-4332-BE99-05D7C658371F}"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85800"/>
            <a:ext cx="5943600" cy="3429000"/>
          </a:xfrm>
        </p:spPr>
      </p:sp>
      <p:sp>
        <p:nvSpPr>
          <p:cNvPr id="3" name="Notes Placeholder 2"/>
          <p:cNvSpPr>
            <a:spLocks noGrp="1"/>
          </p:cNvSpPr>
          <p:nvPr>
            <p:ph type="body" idx="1"/>
          </p:nvPr>
        </p:nvSpPr>
        <p:spPr/>
        <p:txBody>
          <a:bodyPr>
            <a:normAutofit/>
          </a:bodyPr>
          <a:lstStyle/>
          <a:p>
            <a:r>
              <a:rPr lang="es-ES_tradnl" noProof="0" dirty="0"/>
              <a:t>Comunicar el plan de prevención de incendios significa que todos en el taller incluyendo el personal administrativo necesitan recibir capacitación en todos los aspectos del plan. La Administración de Seguridad y Salud Ocupacional (OSHA), que supervisa las regulaciones de salud y seguridad en el lugar de trabajo, tiene varios requisitos de capacitación adicionales para los talleres mecánicos y carrocería.</a:t>
            </a:r>
          </a:p>
          <a:p>
            <a:endParaRPr lang="en-US" dirty="0"/>
          </a:p>
          <a:p>
            <a:r>
              <a:rPr lang="es-ES_tradnl" b="1" noProof="0" dirty="0"/>
              <a:t>Documentación de entrenamiento:</a:t>
            </a:r>
          </a:p>
          <a:p>
            <a:r>
              <a:rPr lang="es-ES_tradnl" b="0" noProof="0" dirty="0"/>
              <a:t>El empleador deberá asegurarse de que cada empleado involucrado en la operación de un proceso haya recibido y entendido la capacitación requerida en este párrafo. El patrón deberá preparar el registro que contenga la identidad del empleado, la fecha de la capacitación y los medios utilizados para verificar que el empleado entendió la capacitación.  Fuente:</a:t>
            </a:r>
            <a:endParaRPr lang="en-US" b="0" dirty="0"/>
          </a:p>
          <a:p>
            <a:r>
              <a:rPr lang="en-US" dirty="0"/>
              <a:t>https://www.osha.gov/sites/default/files/publications/osha2254.pdf</a:t>
            </a:r>
          </a:p>
          <a:p>
            <a:endParaRPr lang="en-US" dirty="0"/>
          </a:p>
          <a:p>
            <a:r>
              <a:rPr lang="es-ES_tradnl" noProof="0" dirty="0"/>
              <a:t>En las siguientes diapositivas veremos el estándar de comunicación de los peligros y otra capacitación requerida. De los extinguidores de incendio hablaremos en la tercera presentación de esta serie.  El entrenamiento de extinguidores de incendio y capacitación de comunicación son requeridos para todos los talleres independientemente del tamaño.</a:t>
            </a:r>
          </a:p>
          <a:p>
            <a:endParaRPr lang="en-US" dirty="0"/>
          </a:p>
        </p:txBody>
      </p:sp>
      <p:sp>
        <p:nvSpPr>
          <p:cNvPr id="4" name="Slide Number Placeholder 3"/>
          <p:cNvSpPr>
            <a:spLocks noGrp="1"/>
          </p:cNvSpPr>
          <p:nvPr>
            <p:ph type="sldNum" sz="quarter" idx="10"/>
          </p:nvPr>
        </p:nvSpPr>
        <p:spPr/>
        <p:txBody>
          <a:bodyPr/>
          <a:lstStyle/>
          <a:p>
            <a:fld id="{DF29B1E6-5516-4332-BE99-05D7C658371F}"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85800"/>
            <a:ext cx="59436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noProof="0" dirty="0"/>
              <a:t>El objetivo del estándar de comunicación de peligros es informar a los trabajadores de los riesgos en los que se incurre por los productos que usan. De acuerdo con el estándar de comunicación de peligros 29 CFR 1910.1200, todos los negocios deben guardar la hoja de seguridad de datos para cada químico peligroso en el taller en un lugar conocido y de fácil acceso.</a:t>
            </a:r>
          </a:p>
        </p:txBody>
      </p:sp>
      <p:sp>
        <p:nvSpPr>
          <p:cNvPr id="4" name="Slide Number Placeholder 3"/>
          <p:cNvSpPr>
            <a:spLocks noGrp="1"/>
          </p:cNvSpPr>
          <p:nvPr>
            <p:ph type="sldNum" sz="quarter" idx="10"/>
          </p:nvPr>
        </p:nvSpPr>
        <p:spPr/>
        <p:txBody>
          <a:bodyPr/>
          <a:lstStyle/>
          <a:p>
            <a:fld id="{DF29B1E6-5516-4332-BE99-05D7C658371F}"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85800"/>
            <a:ext cx="59436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kern="1200" baseline="0" noProof="0" dirty="0">
                <a:solidFill>
                  <a:schemeClr val="tx1"/>
                </a:solidFill>
                <a:latin typeface="+mn-lt"/>
                <a:ea typeface="+mn-ea"/>
                <a:cs typeface="+mn-cs"/>
              </a:rPr>
              <a:t>Las hojas de seguridad de datos contiene información valiosa de los peligros para la salud del producto, los ingredientes, las preocupaciones ambientales y de eliminación y el equipo de protección personal necesario para manipular el producto. Para estandarizar las hojas de seguridad de datos, OSHA requiere que cada hoja de seguridad de datos contenga 16 secciones. Esta diapositiva muestra el contenido en cada sección. </a:t>
            </a:r>
          </a:p>
          <a:p>
            <a:pPr marL="0" marR="0" indent="0" algn="l" defTabSz="914400" rtl="0" eaLnBrk="1" fontAlgn="auto" latinLnBrk="0" hangingPunct="1">
              <a:lnSpc>
                <a:spcPct val="100000"/>
              </a:lnSpc>
              <a:spcBef>
                <a:spcPts val="0"/>
              </a:spcBef>
              <a:spcAft>
                <a:spcPts val="0"/>
              </a:spcAft>
              <a:buClrTx/>
              <a:buSzTx/>
              <a:buFontTx/>
              <a:buNone/>
              <a:tabLst/>
              <a:defRPr/>
            </a:pPr>
            <a:endParaRPr lang="es-ES_tradnl" sz="1200" kern="1200" baseline="0" noProof="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kern="1200" baseline="0" noProof="0" dirty="0">
                <a:solidFill>
                  <a:schemeClr val="tx1"/>
                </a:solidFill>
                <a:latin typeface="+mn-lt"/>
                <a:ea typeface="+mn-ea"/>
                <a:cs typeface="+mn-cs"/>
              </a:rPr>
              <a:t>Nota: Cuando brinde capacitación sobre seguridad contra incendios, asegúrese de conocer los productos que ya usa en el taller y busque la SDS de cada producto. Puede encontrar el SDS del producto en línea antes de la capacitación. </a:t>
            </a:r>
          </a:p>
          <a:p>
            <a:pPr marL="0" marR="0" indent="0" algn="l" defTabSz="914400" rtl="0" eaLnBrk="1" fontAlgn="auto" latinLnBrk="0" hangingPunct="1">
              <a:lnSpc>
                <a:spcPct val="100000"/>
              </a:lnSpc>
              <a:spcBef>
                <a:spcPts val="0"/>
              </a:spcBef>
              <a:spcAft>
                <a:spcPts val="0"/>
              </a:spcAft>
              <a:buClrTx/>
              <a:buSzTx/>
              <a:buFontTx/>
              <a:buNone/>
              <a:tabLst/>
              <a:defRPr/>
            </a:pPr>
            <a:endParaRPr lang="es-ES_tradnl" sz="1200"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_tradnl" dirty="0"/>
              <a:t>Para más información sobre el contenido requerido para cada sección, consulte esta informativa de OSHA:</a:t>
            </a:r>
          </a:p>
          <a:p>
            <a:r>
              <a:rPr lang="en-US" dirty="0"/>
              <a:t>https://www.osha.gov/sites/default/files/publications/OSHA3518HCSsafety-data-sheets-quickcard-spanish.pdf</a:t>
            </a:r>
          </a:p>
          <a:p>
            <a:endParaRPr lang="en-US" dirty="0"/>
          </a:p>
        </p:txBody>
      </p:sp>
      <p:sp>
        <p:nvSpPr>
          <p:cNvPr id="4" name="Slide Number Placeholder 3"/>
          <p:cNvSpPr>
            <a:spLocks noGrp="1"/>
          </p:cNvSpPr>
          <p:nvPr>
            <p:ph type="sldNum" sz="quarter" idx="10"/>
          </p:nvPr>
        </p:nvSpPr>
        <p:spPr/>
        <p:txBody>
          <a:bodyPr/>
          <a:lstStyle/>
          <a:p>
            <a:fld id="{DF29B1E6-5516-4332-BE99-05D7C658371F}"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85800"/>
            <a:ext cx="5943600" cy="3429000"/>
          </a:xfrm>
        </p:spPr>
      </p:sp>
      <p:sp>
        <p:nvSpPr>
          <p:cNvPr id="3" name="Notes Placeholder 2"/>
          <p:cNvSpPr>
            <a:spLocks noGrp="1"/>
          </p:cNvSpPr>
          <p:nvPr>
            <p:ph type="body" idx="1"/>
          </p:nvPr>
        </p:nvSpPr>
        <p:spPr/>
        <p:txBody>
          <a:bodyPr>
            <a:normAutofit/>
          </a:bodyPr>
          <a:lstStyle/>
          <a:p>
            <a:r>
              <a:rPr lang="es-ES_tradnl" noProof="0" dirty="0"/>
              <a:t>El estándar de comunicación de riesgos de OSHA requiere que las hojas de seguridad de datos contengan pictogramas fáciles de entender. Esta grafica muestra el significado de los símbolos utilizados en las hojas de seguridad de datos.</a:t>
            </a:r>
          </a:p>
          <a:p>
            <a:endParaRPr lang="es-ES_tradnl" noProof="0" dirty="0"/>
          </a:p>
          <a:p>
            <a:r>
              <a:rPr lang="es-ES_tradnl" noProof="0" dirty="0"/>
              <a:t>Es importante tener en cuenta que los departamentos locales de bomberos usen pictografías diferentes y clasifican los incendios de manera diferente a OSHA.</a:t>
            </a:r>
          </a:p>
          <a:p>
            <a:endParaRPr lang="es-ES_tradnl" baseline="0" noProof="0" dirty="0"/>
          </a:p>
        </p:txBody>
      </p:sp>
      <p:sp>
        <p:nvSpPr>
          <p:cNvPr id="4" name="Slide Number Placeholder 3"/>
          <p:cNvSpPr>
            <a:spLocks noGrp="1"/>
          </p:cNvSpPr>
          <p:nvPr>
            <p:ph type="sldNum" sz="quarter" idx="10"/>
          </p:nvPr>
        </p:nvSpPr>
        <p:spPr/>
        <p:txBody>
          <a:bodyPr/>
          <a:lstStyle/>
          <a:p>
            <a:fld id="{DF29B1E6-5516-4332-BE99-05D7C658371F}"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85800"/>
            <a:ext cx="59436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200" kern="1200" noProof="0" dirty="0">
                <a:solidFill>
                  <a:schemeClr val="tx1"/>
                </a:solidFill>
                <a:effectLst/>
                <a:latin typeface="+mn-lt"/>
                <a:ea typeface="+mn-ea"/>
                <a:cs typeface="+mn-cs"/>
              </a:rPr>
              <a:t>Nota: Antes de la capacitación el gerente debe verificar que equipo tiene el taller para saber el equipo de protección personal debe usar. Por lo general serían los lentes y guantes. El gerente también debe enseñar  a los trabajadores sobre los tipos de químicos que están en el sitio. El EPP utilizado por los trabajadores dependerá de los peligros en el taller.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_tradnl" sz="120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200" kern="1200" noProof="0" dirty="0">
                <a:solidFill>
                  <a:schemeClr val="tx1"/>
                </a:solidFill>
                <a:effectLst/>
                <a:latin typeface="+mn-lt"/>
                <a:ea typeface="+mn-ea"/>
                <a:cs typeface="+mn-cs"/>
              </a:rPr>
              <a:t>El equipo de protección personal (EPP) es el equipo que una persona necesita usar mientras maneja un producto u operar una máquina de segura. Los fabricantes están obligados a crear una hoja de seguridad de datos para cada uno de sus productos. La sección 8 de está hoja enumera el equipo de protección personal necesario para manipular cada producto de manera segura.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_tradnl" sz="120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200" kern="1200" noProof="0" dirty="0">
                <a:solidFill>
                  <a:schemeClr val="tx1"/>
                </a:solidFill>
                <a:effectLst/>
                <a:latin typeface="+mn-lt"/>
                <a:ea typeface="+mn-ea"/>
                <a:cs typeface="+mn-cs"/>
              </a:rPr>
              <a:t>Cada taller es responsable de evaluar los riesgos en el lugar de trabajo e identificar, proporcionar y capacitar a los empleados sobre el uso y mantenimiento del EPP que corresponda a la naturaleza de su trabajo. (29 CFR1910.132). Los talleres son responsables de brindar el EPP apropiado que una persona necesita utilizar.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For more information: </a:t>
            </a:r>
            <a:r>
              <a:rPr lang="en-US" sz="1200" dirty="0">
                <a:hlinkClick r:id="rId3"/>
              </a:rPr>
              <a:t>https://www.osha.gov/personal-protective-equipment</a:t>
            </a:r>
            <a:r>
              <a:rPr lang="en-US" sz="1200" dirty="0"/>
              <a:t>.</a:t>
            </a:r>
            <a:endParaRPr lang="en-US" dirty="0"/>
          </a:p>
          <a:p>
            <a:endParaRPr lang="en-US" dirty="0"/>
          </a:p>
        </p:txBody>
      </p:sp>
      <p:sp>
        <p:nvSpPr>
          <p:cNvPr id="4" name="Slide Number Placeholder 3"/>
          <p:cNvSpPr>
            <a:spLocks noGrp="1"/>
          </p:cNvSpPr>
          <p:nvPr>
            <p:ph type="sldNum" sz="quarter" idx="10"/>
          </p:nvPr>
        </p:nvSpPr>
        <p:spPr/>
        <p:txBody>
          <a:bodyPr/>
          <a:lstStyle/>
          <a:p>
            <a:fld id="{DF29B1E6-5516-4332-BE99-05D7C658371F}"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85800"/>
            <a:ext cx="59436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noProof="0" dirty="0"/>
              <a:t>El propósito de el EPP es proteger a los empleados del taller de los peligros que pueden causar serias lesiones o la muerte. Para mas información: </a:t>
            </a:r>
            <a:r>
              <a:rPr lang="en-US" sz="1200" dirty="0">
                <a:hlinkClick r:id="rId3"/>
              </a:rPr>
              <a:t>https://www.osha.gov/personal-protective-equipment</a:t>
            </a:r>
            <a:r>
              <a:rPr lang="en-US" sz="1200" dirty="0"/>
              <a:t>.</a:t>
            </a:r>
            <a:endParaRPr lang="en-US" dirty="0"/>
          </a:p>
        </p:txBody>
      </p:sp>
      <p:sp>
        <p:nvSpPr>
          <p:cNvPr id="4" name="Slide Number Placeholder 3"/>
          <p:cNvSpPr>
            <a:spLocks noGrp="1"/>
          </p:cNvSpPr>
          <p:nvPr>
            <p:ph type="sldNum" sz="quarter" idx="10"/>
          </p:nvPr>
        </p:nvSpPr>
        <p:spPr/>
        <p:txBody>
          <a:bodyPr/>
          <a:lstStyle/>
          <a:p>
            <a:fld id="{DF29B1E6-5516-4332-BE99-05D7C658371F}"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85800"/>
            <a:ext cx="59436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noProof="0" dirty="0"/>
              <a:t>La sección 8 de la hoja de seguridad de datos brinda información de el tipo de protección personal que se requiere para cada producto especifico. Por ejemplo: gafas de seguridad para brindar suficiente protección contra salpicaduras de productos químicos y no son suficiente protección para soldar. Hay diversos tipos de lentes de seguridad, respiradores y guantes disponibles, para que todas las personas puedan tener el EPP adecuado. No compre  guantes de látex ya que algunas personas son alérgicas al látex. </a:t>
            </a:r>
          </a:p>
          <a:p>
            <a:pPr marL="0" marR="0" indent="0" algn="l" defTabSz="914400" rtl="0" eaLnBrk="1" fontAlgn="auto" latinLnBrk="0" hangingPunct="1">
              <a:lnSpc>
                <a:spcPct val="100000"/>
              </a:lnSpc>
              <a:spcBef>
                <a:spcPts val="0"/>
              </a:spcBef>
              <a:spcAft>
                <a:spcPts val="0"/>
              </a:spcAft>
              <a:buClrTx/>
              <a:buSzTx/>
              <a:buFontTx/>
              <a:buNone/>
              <a:tabLst/>
              <a:defRPr/>
            </a:pPr>
            <a:endParaRPr lang="es-ES_tradnl"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es-ES_tradnl" noProof="0" dirty="0"/>
              <a:t>El nivel de exposición permisible por OSHA durante la jornada laboral de 8 horas es de 90 decibeles (dB). El límite para 15 minutos es 155 dB (29 CFR 1910.95). Si los trabajadores están expuestos a mucho ruido, el empleador debe proporcionar tapones u otra protección para los oídos. Tenga en cuenta que se requiere un programa de conservación de la audición siempre que la exposición al ruido de los empleados sea igual o superior a 85 decibeles durante una jornada laboral de ocho horas. </a:t>
            </a:r>
          </a:p>
          <a:p>
            <a:endParaRPr lang="en-US" dirty="0"/>
          </a:p>
        </p:txBody>
      </p:sp>
      <p:sp>
        <p:nvSpPr>
          <p:cNvPr id="4" name="Slide Number Placeholder 3"/>
          <p:cNvSpPr>
            <a:spLocks noGrp="1"/>
          </p:cNvSpPr>
          <p:nvPr>
            <p:ph type="sldNum" sz="quarter" idx="10"/>
          </p:nvPr>
        </p:nvSpPr>
        <p:spPr/>
        <p:txBody>
          <a:bodyPr/>
          <a:lstStyle/>
          <a:p>
            <a:fld id="{DF29B1E6-5516-4332-BE99-05D7C658371F}"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85800"/>
            <a:ext cx="59436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200" b="0" i="0" kern="1200" noProof="0" dirty="0">
                <a:solidFill>
                  <a:schemeClr val="tx1"/>
                </a:solidFill>
                <a:effectLst/>
                <a:latin typeface="+mn-lt"/>
                <a:ea typeface="+mn-ea"/>
                <a:cs typeface="+mn-cs"/>
              </a:rPr>
              <a:t>El equipo de protección personal (EPP) se dirige por las normas especificas de OSHA para la industria en general. OSHA requiere que muchas categorías de EPP cumplan o sean equivalentes de los estándares desarrollados por </a:t>
            </a:r>
            <a:r>
              <a:rPr lang="en-US" sz="1200" b="0" i="0" kern="1200" dirty="0">
                <a:solidFill>
                  <a:schemeClr val="tx1"/>
                </a:solidFill>
                <a:effectLst/>
                <a:latin typeface="+mn-lt"/>
                <a:ea typeface="+mn-ea"/>
                <a:cs typeface="+mn-cs"/>
              </a:rPr>
              <a:t>American National Standards Institute (ANSI). </a:t>
            </a:r>
            <a:r>
              <a:rPr lang="en-US" sz="1200" b="0" i="0" kern="1200" baseline="0" dirty="0">
                <a:solidFill>
                  <a:schemeClr val="tx1"/>
                </a:solidFill>
                <a:effectLst/>
                <a:latin typeface="+mn-lt"/>
                <a:ea typeface="+mn-ea"/>
                <a:cs typeface="+mn-cs"/>
              </a:rPr>
              <a:t>Para </a:t>
            </a:r>
            <a:r>
              <a:rPr lang="es-ES_tradnl" sz="1200" b="0" i="0" kern="1200" baseline="0" noProof="0" dirty="0">
                <a:solidFill>
                  <a:schemeClr val="tx1"/>
                </a:solidFill>
                <a:effectLst/>
                <a:latin typeface="+mn-lt"/>
                <a:ea typeface="+mn-ea"/>
                <a:cs typeface="+mn-cs"/>
              </a:rPr>
              <a:t>más información</a:t>
            </a:r>
            <a:r>
              <a:rPr lang="en-US" baseline="0" dirty="0"/>
              <a:t>: </a:t>
            </a:r>
            <a:r>
              <a:rPr lang="en-US" sz="1200" dirty="0">
                <a:hlinkClick r:id="rId3"/>
              </a:rPr>
              <a:t>https://www.osha.gov/personal-protective-equipment</a:t>
            </a:r>
            <a:r>
              <a:rPr lang="en-US" sz="120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200" b="0" i="0" kern="1200" noProof="0" dirty="0">
                <a:solidFill>
                  <a:schemeClr val="tx1"/>
                </a:solidFill>
                <a:effectLst/>
                <a:latin typeface="+mn-lt"/>
                <a:ea typeface="+mn-ea"/>
                <a:cs typeface="+mn-cs"/>
              </a:rPr>
              <a:t> </a:t>
            </a:r>
            <a:br>
              <a:rPr lang="en-US" dirty="0"/>
            </a:br>
            <a:endParaRPr lang="en-US" dirty="0"/>
          </a:p>
          <a:p>
            <a:endParaRPr lang="en-US" dirty="0"/>
          </a:p>
        </p:txBody>
      </p:sp>
      <p:sp>
        <p:nvSpPr>
          <p:cNvPr id="4" name="Slide Number Placeholder 3"/>
          <p:cNvSpPr>
            <a:spLocks noGrp="1"/>
          </p:cNvSpPr>
          <p:nvPr>
            <p:ph type="sldNum" sz="quarter" idx="10"/>
          </p:nvPr>
        </p:nvSpPr>
        <p:spPr/>
        <p:txBody>
          <a:bodyPr/>
          <a:lstStyle/>
          <a:p>
            <a:fld id="{DF29B1E6-5516-4332-BE99-05D7C658371F}"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85800"/>
            <a:ext cx="5943600" cy="3429000"/>
          </a:xfrm>
        </p:spPr>
      </p:sp>
      <p:sp>
        <p:nvSpPr>
          <p:cNvPr id="3" name="Notes Placeholder 2"/>
          <p:cNvSpPr>
            <a:spLocks noGrp="1"/>
          </p:cNvSpPr>
          <p:nvPr>
            <p:ph type="body" idx="1"/>
          </p:nvPr>
        </p:nvSpPr>
        <p:spPr/>
        <p:txBody>
          <a:bodyPr>
            <a:normAutofit/>
          </a:bodyPr>
          <a:lstStyle/>
          <a:p>
            <a:r>
              <a:rPr lang="es-ES_tradnl" baseline="0" noProof="0" dirty="0"/>
              <a:t>Para asegurarse de que el taller tenga una hoja de seguridad de datos archivada para cada producto, realice un inventario de cada producto en el taller. En la segunda presentación hablaremos como el inventario del taller ayudará a mitigar el riesgo de un incendio.</a:t>
            </a:r>
          </a:p>
          <a:p>
            <a:endParaRPr lang="en-US" baseline="0" dirty="0"/>
          </a:p>
          <a:p>
            <a:r>
              <a:rPr lang="es-ES_tradnl" baseline="0" noProof="0" dirty="0"/>
              <a:t>Crédito de foto: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hlinkClick r:id="rId3"/>
              </a:rPr>
              <a:t>https://psauction.com/item/view/804632/sheet-metal-shelf-with-various-contents</a:t>
            </a:r>
            <a:endParaRPr lang="en-US" sz="1200" dirty="0"/>
          </a:p>
          <a:p>
            <a:endParaRPr lang="en-US" baseline="0" dirty="0"/>
          </a:p>
        </p:txBody>
      </p:sp>
      <p:sp>
        <p:nvSpPr>
          <p:cNvPr id="4" name="Slide Number Placeholder 3"/>
          <p:cNvSpPr>
            <a:spLocks noGrp="1"/>
          </p:cNvSpPr>
          <p:nvPr>
            <p:ph type="sldNum" sz="quarter" idx="10"/>
          </p:nvPr>
        </p:nvSpPr>
        <p:spPr/>
        <p:txBody>
          <a:bodyPr/>
          <a:lstStyle/>
          <a:p>
            <a:fld id="{DF29B1E6-5516-4332-BE99-05D7C658371F}"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85800"/>
            <a:ext cx="5943600" cy="3429000"/>
          </a:xfrm>
        </p:spPr>
      </p:sp>
      <p:sp>
        <p:nvSpPr>
          <p:cNvPr id="3" name="Notes Placeholder 2"/>
          <p:cNvSpPr>
            <a:spLocks noGrp="1"/>
          </p:cNvSpPr>
          <p:nvPr>
            <p:ph type="body" idx="1"/>
          </p:nvPr>
        </p:nvSpPr>
        <p:spPr/>
        <p:txBody>
          <a:bodyPr>
            <a:normAutofit/>
          </a:bodyPr>
          <a:lstStyle/>
          <a:p>
            <a:r>
              <a:rPr lang="es-ES_tradnl" baseline="0" noProof="0" dirty="0"/>
              <a:t>El taller puede ahorrar dinero comprando solo la cantidad de productos que usará antes de la fecha de vencimiento, evitando así el gasto y la eliminación de químicos obsoletos considerados desechos peligrosos. Los contenedores de los químicos no utilizados que están mucho tiempo en el estante también pueden desarrollar fugas. </a:t>
            </a:r>
          </a:p>
        </p:txBody>
      </p:sp>
      <p:sp>
        <p:nvSpPr>
          <p:cNvPr id="4" name="Slide Number Placeholder 3"/>
          <p:cNvSpPr>
            <a:spLocks noGrp="1"/>
          </p:cNvSpPr>
          <p:nvPr>
            <p:ph type="sldNum" sz="quarter" idx="10"/>
          </p:nvPr>
        </p:nvSpPr>
        <p:spPr/>
        <p:txBody>
          <a:bodyPr/>
          <a:lstStyle/>
          <a:p>
            <a:fld id="{DF29B1E6-5516-4332-BE99-05D7C658371F}"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85800"/>
            <a:ext cx="5943600" cy="3429000"/>
          </a:xfrm>
        </p:spPr>
      </p:sp>
      <p:sp>
        <p:nvSpPr>
          <p:cNvPr id="3" name="Notes Placeholder 2"/>
          <p:cNvSpPr>
            <a:spLocks noGrp="1"/>
          </p:cNvSpPr>
          <p:nvPr>
            <p:ph type="body" idx="1"/>
          </p:nvPr>
        </p:nvSpPr>
        <p:spPr/>
        <p:txBody>
          <a:bodyPr>
            <a:normAutofit/>
          </a:bodyPr>
          <a:lstStyle/>
          <a:p>
            <a:r>
              <a:rPr lang="es-ES_tradnl" noProof="0" dirty="0"/>
              <a:t>Esta es la agenda de la presentación. Estaremos hablando sobre los seis elementos de un plan de prevención de incendios. </a:t>
            </a:r>
          </a:p>
        </p:txBody>
      </p:sp>
      <p:sp>
        <p:nvSpPr>
          <p:cNvPr id="4" name="Slide Number Placeholder 3"/>
          <p:cNvSpPr>
            <a:spLocks noGrp="1"/>
          </p:cNvSpPr>
          <p:nvPr>
            <p:ph type="sldNum" sz="quarter" idx="10"/>
          </p:nvPr>
        </p:nvSpPr>
        <p:spPr/>
        <p:txBody>
          <a:bodyPr/>
          <a:lstStyle/>
          <a:p>
            <a:fld id="{DF29B1E6-5516-4332-BE99-05D7C658371F}"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85800"/>
            <a:ext cx="5943600" cy="3429000"/>
          </a:xfrm>
        </p:spPr>
      </p:sp>
      <p:sp>
        <p:nvSpPr>
          <p:cNvPr id="3" name="Notes Placeholder 2"/>
          <p:cNvSpPr>
            <a:spLocks noGrp="1"/>
          </p:cNvSpPr>
          <p:nvPr>
            <p:ph type="body" idx="1"/>
          </p:nvPr>
        </p:nvSpPr>
        <p:spPr/>
        <p:txBody>
          <a:bodyPr>
            <a:normAutofit/>
          </a:bodyPr>
          <a:lstStyle/>
          <a:p>
            <a:r>
              <a:rPr lang="es-ES_tradnl" baseline="0" noProof="0" dirty="0"/>
              <a:t>El 3er elemento de un plan de prevención de incendio es instalar un equipo de automático de rociadores. Es importante tener en cuenta que no se requiere un equipo automático de rociadores y sistema de advertencia de incendios si su taller tiene menos de 10 empleados.  </a:t>
            </a:r>
          </a:p>
          <a:p>
            <a:endParaRPr lang="es-ES_tradnl" baseline="0" noProof="0" dirty="0"/>
          </a:p>
          <a:p>
            <a:r>
              <a:rPr lang="es-ES_tradnl" baseline="0" noProof="0" dirty="0"/>
              <a:t>Los sistemas de extinguidores fijos en el lugar de trabajo se encuentran entre las los más confiables. Estos sistemas detectan incendios, hacen sonar una alarma y envían agua u otros agentes de rociadores al fuego y al calor.  Si un sistema de rociadores utilizan un agente que no sea agua como el dióxido de carbono o el Halón 1211, OSHA requiere que el taller coloque letreros que indiquen que los agentes representan un peligro grave para la salud.</a:t>
            </a:r>
          </a:p>
        </p:txBody>
      </p:sp>
      <p:sp>
        <p:nvSpPr>
          <p:cNvPr id="4" name="Slide Number Placeholder 3"/>
          <p:cNvSpPr>
            <a:spLocks noGrp="1"/>
          </p:cNvSpPr>
          <p:nvPr>
            <p:ph type="sldNum" sz="quarter" idx="10"/>
          </p:nvPr>
        </p:nvSpPr>
        <p:spPr/>
        <p:txBody>
          <a:bodyPr/>
          <a:lstStyle/>
          <a:p>
            <a:fld id="{DF29B1E6-5516-4332-BE99-05D7C658371F}"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85800"/>
            <a:ext cx="5943600" cy="3429000"/>
          </a:xfrm>
        </p:spPr>
      </p:sp>
      <p:sp>
        <p:nvSpPr>
          <p:cNvPr id="3" name="Notes Placeholder 2"/>
          <p:cNvSpPr>
            <a:spLocks noGrp="1"/>
          </p:cNvSpPr>
          <p:nvPr>
            <p:ph type="body" idx="1"/>
          </p:nvPr>
        </p:nvSpPr>
        <p:spPr/>
        <p:txBody>
          <a:bodyPr>
            <a:normAutofit/>
          </a:bodyPr>
          <a:lstStyle/>
          <a:p>
            <a:r>
              <a:rPr lang="es-ES_tradnl" noProof="0" dirty="0"/>
              <a:t>Se recomienda un sistema de alarma que pueda alertar de un incendio a los empleados del taller y pueda evacuar con seguridad. Estas son algunas de las recomendaciones de OSHA sobre un sistema de de alarmas.</a:t>
            </a:r>
          </a:p>
        </p:txBody>
      </p:sp>
      <p:sp>
        <p:nvSpPr>
          <p:cNvPr id="4" name="Slide Number Placeholder 3"/>
          <p:cNvSpPr>
            <a:spLocks noGrp="1"/>
          </p:cNvSpPr>
          <p:nvPr>
            <p:ph type="sldNum" sz="quarter" idx="10"/>
          </p:nvPr>
        </p:nvSpPr>
        <p:spPr/>
        <p:txBody>
          <a:bodyPr/>
          <a:lstStyle/>
          <a:p>
            <a:fld id="{DF29B1E6-5516-4332-BE99-05D7C658371F}"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85800"/>
            <a:ext cx="59436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200" b="0" noProof="0" dirty="0"/>
              <a:t>Los extinguidores de incendio de rociadores son también una herramienta. Hay 5 clases de de incendios y cada tipo de incendio requiere diferentes tipos de extinguidores. Para más información: </a:t>
            </a:r>
            <a:r>
              <a:rPr lang="en-US" sz="1200" dirty="0">
                <a:hlinkClick r:id="rId3"/>
              </a:rPr>
              <a:t>https://fireprevention.utexas.edu/firesafety/abcs-fire-extinguishers</a:t>
            </a:r>
            <a:r>
              <a:rPr lang="en-US" sz="1200"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es-ES_tradnl" sz="1200" b="0" noProof="0" dirty="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a:t> </a:t>
            </a:r>
            <a:r>
              <a:rPr lang="es-ES_tradnl" sz="1200" b="0" noProof="0" dirty="0"/>
              <a:t>Los incendios clase A son causados por materiales combustibles como papel, madera y tela.</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s-ES_tradnl" sz="1200" b="0" noProof="0" dirty="0"/>
              <a:t> Los incendios clase B son causados por líquidos inflamables y gases.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s-ES_tradnl" sz="1200" b="0" noProof="0" dirty="0"/>
              <a:t> Los incendios clase C son causados por equipo eléctrico deficiente. En un taller mecánico, los incendios tipo A, B y C son posibles porque los talleres normalmente contienen materiales sólidos combustibles, productos inflamables y equipo eléctrico.</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s-ES_tradnl" sz="1200" b="0" noProof="0" dirty="0"/>
              <a:t> Los incendios clase D son causados por metales combustibles como el sodio, magnesio o titanio.  El metal sodio es especialmente inflamables y puede estallar en llamas al tener contacto con el agua. Un incendio clase D es menos probable que ocurra en un taller mecánico, pero puede ser un problema en las instalaciones de fabricación.</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s-ES_tradnl" sz="1200" b="0" noProof="0" dirty="0"/>
              <a:t> Los incendios clase K son causados por equipo de cocinas comerciales y normalmente no se encuentran en taller mecánico.</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b="0" dirty="0"/>
          </a:p>
        </p:txBody>
      </p:sp>
      <p:sp>
        <p:nvSpPr>
          <p:cNvPr id="4" name="Slide Number Placeholder 3"/>
          <p:cNvSpPr>
            <a:spLocks noGrp="1"/>
          </p:cNvSpPr>
          <p:nvPr>
            <p:ph type="sldNum" sz="quarter" idx="10"/>
          </p:nvPr>
        </p:nvSpPr>
        <p:spPr/>
        <p:txBody>
          <a:bodyPr/>
          <a:lstStyle/>
          <a:p>
            <a:fld id="{DF29B1E6-5516-4332-BE99-05D7C658371F}"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85800"/>
            <a:ext cx="5943600" cy="3429000"/>
          </a:xfrm>
        </p:spPr>
      </p:sp>
      <p:sp>
        <p:nvSpPr>
          <p:cNvPr id="3" name="Notes Placeholder 2"/>
          <p:cNvSpPr>
            <a:spLocks noGrp="1"/>
          </p:cNvSpPr>
          <p:nvPr>
            <p:ph type="body" idx="1"/>
          </p:nvPr>
        </p:nvSpPr>
        <p:spPr/>
        <p:txBody>
          <a:bodyPr>
            <a:normAutofit/>
          </a:bodyPr>
          <a:lstStyle/>
          <a:p>
            <a:r>
              <a:rPr lang="es-ES_tradnl" noProof="0" dirty="0"/>
              <a:t>Este cuadro le ayudara a seleccionar el mejor extinguidor de incendios para su taller. Debido a que los talleres pueden tener incendios clase A, B y C, un extinguidor de químicos seco multipropósito A,B,C podrá apagar todos los incendios que ocurran en el taller. Sin embargo el uso de extinguidor de polvo en espacios reducidos puede reducir severamente la visibilidad y afectar la respiración, si su taller es de poco espacio y está lleno de equipos el polvo podría dificultar el escape de su personal.</a:t>
            </a:r>
          </a:p>
          <a:p>
            <a:endParaRPr lang="en-US" baseline="0" dirty="0"/>
          </a:p>
          <a:p>
            <a:r>
              <a:rPr lang="es-ES_tradnl" baseline="0" noProof="0" dirty="0"/>
              <a:t>El dióxido de carbono y el bicarbonato de sodio son agentes comunes para los extinguidores combinados Clase B-C. Aunque es eficaz tanto en fuegos eléctricos como de líquidos ardientes, el dióxido de carbono no extinguirá un fuego de papel o madera. Este tipo de extintor tiene la ventaja de no dejar residuos, lo que ayuda a proteger equipos electrónicos delicados y costosos.</a:t>
            </a:r>
          </a:p>
          <a:p>
            <a:endParaRPr lang="es-ES_tradnl"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baseline="0" dirty="0"/>
              <a:t>Créditos de imagen: Kidde Company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1200" b="0" i="0" u="none" strike="noStrike" kern="1200" cap="none" spc="0" normalizeH="0" baseline="0" noProof="0" dirty="0">
                <a:ln>
                  <a:noFill/>
                </a:ln>
                <a:solidFill>
                  <a:schemeClr val="tx1"/>
                </a:solidFill>
                <a:effectLst/>
                <a:uLnTx/>
                <a:uFillTx/>
                <a:latin typeface="+mn-lt"/>
                <a:ea typeface="+mn-ea"/>
                <a:cs typeface="+mn-cs"/>
                <a:hlinkClick r:id="rId3"/>
              </a:rPr>
              <a:t>https://www.kidde.com/home-safety/en/us/support/help-center/browse-articles/articles/abc_fire_extinguishers.html</a:t>
            </a:r>
            <a:endParaRPr kumimoji="0" lang="es-ES_tradnl" sz="1200" b="0" i="0" u="none" strike="noStrike" kern="1200" cap="none" spc="0" normalizeH="0" baseline="0" noProof="0" dirty="0">
              <a:ln>
                <a:noFill/>
              </a:ln>
              <a:solidFill>
                <a:schemeClr val="tx1"/>
              </a:solidFill>
              <a:effectLst/>
              <a:uLnTx/>
              <a:uFillTx/>
              <a:latin typeface="+mn-lt"/>
              <a:ea typeface="+mn-ea"/>
              <a:cs typeface="+mn-cs"/>
            </a:endParaRPr>
          </a:p>
          <a:p>
            <a:endParaRPr lang="es-ES_tradnl" baseline="0" dirty="0"/>
          </a:p>
          <a:p>
            <a:r>
              <a:rPr lang="es-ES_tradnl" baseline="0" dirty="0"/>
              <a:t>Para mas información:</a:t>
            </a:r>
          </a:p>
          <a:p>
            <a:pPr marL="0" marR="0" indent="0" algn="l" defTabSz="914400" rtl="0" eaLnBrk="1" fontAlgn="auto" latinLnBrk="0" hangingPunct="1">
              <a:lnSpc>
                <a:spcPct val="100000"/>
              </a:lnSpc>
              <a:spcBef>
                <a:spcPts val="0"/>
              </a:spcBef>
              <a:spcAft>
                <a:spcPts val="0"/>
              </a:spcAft>
              <a:buClrTx/>
              <a:buSzTx/>
              <a:buFontTx/>
              <a:buNone/>
              <a:tabLst/>
              <a:defRPr/>
            </a:pPr>
            <a:r>
              <a:rPr lang="es-ES_tradnl" dirty="0">
                <a:hlinkClick r:id="rId4"/>
              </a:rPr>
              <a:t>https://www.nfpa.org/News-and-Research/Publications-and-media/Blogs-Landing-Page/NFPA-Today/Blog-Posts/2021/07/16/Fire-Extinguisher-Types</a:t>
            </a:r>
            <a:endParaRPr lang="es-ES_tradnl" dirty="0"/>
          </a:p>
        </p:txBody>
      </p:sp>
      <p:sp>
        <p:nvSpPr>
          <p:cNvPr id="4" name="Slide Number Placeholder 3"/>
          <p:cNvSpPr>
            <a:spLocks noGrp="1"/>
          </p:cNvSpPr>
          <p:nvPr>
            <p:ph type="sldNum" sz="quarter" idx="10"/>
          </p:nvPr>
        </p:nvSpPr>
        <p:spPr/>
        <p:txBody>
          <a:bodyPr/>
          <a:lstStyle/>
          <a:p>
            <a:fld id="{DF29B1E6-5516-4332-BE99-05D7C658371F}"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85800"/>
            <a:ext cx="5943600" cy="3429000"/>
          </a:xfrm>
        </p:spPr>
      </p:sp>
      <p:sp>
        <p:nvSpPr>
          <p:cNvPr id="3" name="Notes Placeholder 2"/>
          <p:cNvSpPr>
            <a:spLocks noGrp="1"/>
          </p:cNvSpPr>
          <p:nvPr>
            <p:ph type="body" idx="1"/>
          </p:nvPr>
        </p:nvSpPr>
        <p:spPr/>
        <p:txBody>
          <a:bodyPr>
            <a:normAutofit/>
          </a:bodyPr>
          <a:lstStyle/>
          <a:p>
            <a:r>
              <a:rPr lang="es-ES_tradnl" baseline="0" noProof="0" dirty="0"/>
              <a:t>Ahora hablaremos sobre el elemento 4 del plan de prevención de incendios, que es crear el plan de acción de emergencia si ocurre un incendio. Este plan describe los pasos que deben seguir los trabajadores de taller. También las posibles rutas de escape en caso de incendio y las ubicaciones de los extinguidores de incendio. Cada lugar de trabajo debe tener suficientes salidas bien ubicadas que permitan a todos salir rápidamente. </a:t>
            </a:r>
          </a:p>
          <a:p>
            <a:endParaRPr lang="es-ES_tradnl" baseline="0" noProof="0" dirty="0"/>
          </a:p>
          <a:p>
            <a:r>
              <a:rPr lang="es-ES_tradnl" noProof="0" dirty="0"/>
              <a:t>Para los negocios mas pequeños, un plan de evacuación puede ser más simple. Por ejemplo, negocios pequeño puede tener solo dos existencias para la instalación. Es mejor que cuando creé el plan tenga más sentido para el tamaño y el diseño de su negocio</a:t>
            </a:r>
            <a:r>
              <a:rPr lang="en-US" dirty="0"/>
              <a:t>.</a:t>
            </a:r>
          </a:p>
        </p:txBody>
      </p:sp>
      <p:sp>
        <p:nvSpPr>
          <p:cNvPr id="4" name="Slide Number Placeholder 3"/>
          <p:cNvSpPr>
            <a:spLocks noGrp="1"/>
          </p:cNvSpPr>
          <p:nvPr>
            <p:ph type="sldNum" sz="quarter" idx="10"/>
          </p:nvPr>
        </p:nvSpPr>
        <p:spPr/>
        <p:txBody>
          <a:bodyPr/>
          <a:lstStyle/>
          <a:p>
            <a:fld id="{DF29B1E6-5516-4332-BE99-05D7C658371F}"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85800"/>
            <a:ext cx="5943600" cy="3429000"/>
          </a:xfrm>
        </p:spPr>
      </p:sp>
      <p:sp>
        <p:nvSpPr>
          <p:cNvPr id="3" name="Notes Placeholder 2"/>
          <p:cNvSpPr>
            <a:spLocks noGrp="1"/>
          </p:cNvSpPr>
          <p:nvPr>
            <p:ph type="body" idx="1"/>
          </p:nvPr>
        </p:nvSpPr>
        <p:spPr/>
        <p:txBody>
          <a:bodyPr>
            <a:normAutofit/>
          </a:bodyPr>
          <a:lstStyle/>
          <a:p>
            <a:r>
              <a:rPr lang="es-ES_tradnl" baseline="0" noProof="0" dirty="0"/>
              <a:t>El plan necesita considerar suministros para el personal y visitantes con problemas de movilidad, de manera que todos en el taller puedan escapar de una forma segura. El plan también se designa un lugar seguro cercano para que todos se reúnan después de la evacuación, de manera que todo el personal y los visitantes del taller puedan ser contados o identificados rápidamente. </a:t>
            </a:r>
          </a:p>
          <a:p>
            <a:endParaRPr lang="en-US" baseline="0" dirty="0"/>
          </a:p>
        </p:txBody>
      </p:sp>
      <p:sp>
        <p:nvSpPr>
          <p:cNvPr id="4" name="Slide Number Placeholder 3"/>
          <p:cNvSpPr>
            <a:spLocks noGrp="1"/>
          </p:cNvSpPr>
          <p:nvPr>
            <p:ph type="sldNum" sz="quarter" idx="10"/>
          </p:nvPr>
        </p:nvSpPr>
        <p:spPr/>
        <p:txBody>
          <a:bodyPr/>
          <a:lstStyle/>
          <a:p>
            <a:fld id="{DF29B1E6-5516-4332-BE99-05D7C658371F}"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85800"/>
            <a:ext cx="5943600" cy="3429000"/>
          </a:xfrm>
        </p:spPr>
      </p:sp>
      <p:sp>
        <p:nvSpPr>
          <p:cNvPr id="3" name="Notes Placeholder 2"/>
          <p:cNvSpPr>
            <a:spLocks noGrp="1"/>
          </p:cNvSpPr>
          <p:nvPr>
            <p:ph type="body" idx="1"/>
          </p:nvPr>
        </p:nvSpPr>
        <p:spPr/>
        <p:txBody>
          <a:bodyPr>
            <a:normAutofit/>
          </a:bodyPr>
          <a:lstStyle/>
          <a:p>
            <a:r>
              <a:rPr lang="en-US" dirty="0"/>
              <a:t>All shop employees need to be trained</a:t>
            </a:r>
            <a:r>
              <a:rPr lang="en-US" baseline="0" dirty="0"/>
              <a:t> on the emergency action plan, so that they know what to do in the event of a fire.</a:t>
            </a:r>
            <a:endParaRPr lang="en-US" dirty="0"/>
          </a:p>
        </p:txBody>
      </p:sp>
      <p:sp>
        <p:nvSpPr>
          <p:cNvPr id="4" name="Slide Number Placeholder 3"/>
          <p:cNvSpPr>
            <a:spLocks noGrp="1"/>
          </p:cNvSpPr>
          <p:nvPr>
            <p:ph type="sldNum" sz="quarter" idx="10"/>
          </p:nvPr>
        </p:nvSpPr>
        <p:spPr/>
        <p:txBody>
          <a:bodyPr/>
          <a:lstStyle/>
          <a:p>
            <a:fld id="{DF29B1E6-5516-4332-BE99-05D7C658371F}"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85800"/>
            <a:ext cx="5943600" cy="3429000"/>
          </a:xfrm>
        </p:spPr>
      </p:sp>
      <p:sp>
        <p:nvSpPr>
          <p:cNvPr id="3" name="Notes Placeholder 2"/>
          <p:cNvSpPr>
            <a:spLocks noGrp="1"/>
          </p:cNvSpPr>
          <p:nvPr>
            <p:ph type="body" idx="1"/>
          </p:nvPr>
        </p:nvSpPr>
        <p:spPr/>
        <p:txBody>
          <a:bodyPr>
            <a:normAutofit/>
          </a:bodyPr>
          <a:lstStyle/>
          <a:p>
            <a:r>
              <a:rPr lang="es-ES_tradnl" noProof="0" dirty="0"/>
              <a:t>Este es un ejemplo de un plan de evacuación. Están marcadas las salidas, los extinguidores de incendio y las alarmas. Las líneas muestran tres rutas de escape. No se muestra el lugar de reunión fuera del edificio.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baseline="0" noProof="0" dirty="0"/>
              <a:t>Este dibujo fue adaptado de Smart Draw en</a:t>
            </a:r>
            <a:r>
              <a:rPr lang="en-US" baseline="0" dirty="0"/>
              <a:t>: </a:t>
            </a:r>
            <a:r>
              <a:rPr lang="en-US" dirty="0">
                <a:hlinkClick r:id="rId3"/>
              </a:rPr>
              <a:t>https://www.smartdraw.com/store-layout/examples/auto-repair-shop-layout/</a:t>
            </a:r>
            <a:endParaRPr lang="en-US" dirty="0"/>
          </a:p>
          <a:p>
            <a:endParaRPr lang="en-US" dirty="0"/>
          </a:p>
        </p:txBody>
      </p:sp>
      <p:sp>
        <p:nvSpPr>
          <p:cNvPr id="4" name="Slide Number Placeholder 3"/>
          <p:cNvSpPr>
            <a:spLocks noGrp="1"/>
          </p:cNvSpPr>
          <p:nvPr>
            <p:ph type="sldNum" sz="quarter" idx="10"/>
          </p:nvPr>
        </p:nvSpPr>
        <p:spPr/>
        <p:txBody>
          <a:bodyPr/>
          <a:lstStyle/>
          <a:p>
            <a:fld id="{DF29B1E6-5516-4332-BE99-05D7C658371F}"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85800"/>
            <a:ext cx="5943600" cy="3429000"/>
          </a:xfrm>
        </p:spPr>
      </p:sp>
      <p:sp>
        <p:nvSpPr>
          <p:cNvPr id="3" name="Notes Placeholder 2"/>
          <p:cNvSpPr>
            <a:spLocks noGrp="1"/>
          </p:cNvSpPr>
          <p:nvPr>
            <p:ph type="body" idx="1"/>
          </p:nvPr>
        </p:nvSpPr>
        <p:spPr/>
        <p:txBody>
          <a:bodyPr>
            <a:normAutofit/>
          </a:bodyPr>
          <a:lstStyle/>
          <a:p>
            <a:r>
              <a:rPr lang="es-ES_tradnl" noProof="0" dirty="0"/>
              <a:t>El elemento 5 del plan de prevención de incendios es identificar los posibles riesgos de incendio en el taller. El elemento 6 es como implementar los procedimientos para mitigar estos peligros identificados mediante la auditoria en su taller. La segunda presentación de esta serie tendrá más detalles sobre la identificación y mitigación de los peligros de incendio en el taller.</a:t>
            </a:r>
          </a:p>
        </p:txBody>
      </p:sp>
      <p:sp>
        <p:nvSpPr>
          <p:cNvPr id="4" name="Slide Number Placeholder 3"/>
          <p:cNvSpPr>
            <a:spLocks noGrp="1"/>
          </p:cNvSpPr>
          <p:nvPr>
            <p:ph type="sldNum" sz="quarter" idx="10"/>
          </p:nvPr>
        </p:nvSpPr>
        <p:spPr/>
        <p:txBody>
          <a:bodyPr/>
          <a:lstStyle/>
          <a:p>
            <a:fld id="{DF29B1E6-5516-4332-BE99-05D7C658371F}"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85800"/>
            <a:ext cx="5943600" cy="3429000"/>
          </a:xfrm>
        </p:spPr>
      </p:sp>
      <p:sp>
        <p:nvSpPr>
          <p:cNvPr id="3" name="Notes Placeholder 2"/>
          <p:cNvSpPr>
            <a:spLocks noGrp="1"/>
          </p:cNvSpPr>
          <p:nvPr>
            <p:ph type="body" idx="1"/>
          </p:nvPr>
        </p:nvSpPr>
        <p:spPr/>
        <p:txBody>
          <a:bodyPr>
            <a:normAutofit/>
          </a:bodyPr>
          <a:lstStyle/>
          <a:p>
            <a:r>
              <a:rPr lang="es-ES_tradnl" baseline="0" noProof="0" dirty="0"/>
              <a:t>El elemento 5 de la creación de un plan de prevención de incendios es evaluar su taller de los posibles peligros de incendio. Aquí están ejemplos de riesgos que puede encontrar en un taller mecánico.</a:t>
            </a:r>
          </a:p>
          <a:p>
            <a:endParaRPr lang="es-ES_tradnl" baseline="0" noProof="0" dirty="0"/>
          </a:p>
          <a:p>
            <a:r>
              <a:rPr lang="es-ES_tradnl" baseline="0" noProof="0" dirty="0"/>
              <a:t>Definición de fuente de combustión: Una fuente de combustión externa se clasifica como cualquier cosa que puede proporcionar suficiente energía en forma de calor para encender una sustancia. Esta categoría incluye fuentes como llamas abiertas, arcos y chispas eléctricas y mecánicas.</a:t>
            </a:r>
          </a:p>
          <a:p>
            <a:endParaRPr lang="es-ES_tradnl" baseline="0" noProof="0" dirty="0"/>
          </a:p>
          <a:p>
            <a:r>
              <a:rPr lang="es-ES_tradnl" baseline="0" noProof="0" dirty="0"/>
              <a:t>Definición de materiales combustibles: un material que en la forma que se usa y en las condiciones previstas, se encenderá, quemara, fomentará la combustión o liberará vapores inflamables cuando se someta al fuego o calor. La madera, papel, caucho y los plásticos son ejemplos de materiales combustibles.</a:t>
            </a:r>
          </a:p>
        </p:txBody>
      </p:sp>
      <p:sp>
        <p:nvSpPr>
          <p:cNvPr id="4" name="Slide Number Placeholder 3"/>
          <p:cNvSpPr>
            <a:spLocks noGrp="1"/>
          </p:cNvSpPr>
          <p:nvPr>
            <p:ph type="sldNum" sz="quarter" idx="10"/>
          </p:nvPr>
        </p:nvSpPr>
        <p:spPr/>
        <p:txBody>
          <a:bodyPr/>
          <a:lstStyle/>
          <a:p>
            <a:fld id="{DF29B1E6-5516-4332-BE99-05D7C658371F}"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85800"/>
            <a:ext cx="5943600" cy="3429000"/>
          </a:xfrm>
        </p:spPr>
      </p:sp>
      <p:sp>
        <p:nvSpPr>
          <p:cNvPr id="3" name="Notes Placeholder 2"/>
          <p:cNvSpPr>
            <a:spLocks noGrp="1"/>
          </p:cNvSpPr>
          <p:nvPr>
            <p:ph type="body" idx="1"/>
          </p:nvPr>
        </p:nvSpPr>
        <p:spPr/>
        <p:txBody>
          <a:bodyPr>
            <a:normAutofit/>
          </a:bodyPr>
          <a:lstStyle/>
          <a:p>
            <a:pPr algn="l"/>
            <a:r>
              <a:rPr lang="es-ES_tradnl" noProof="0" dirty="0"/>
              <a:t>Primero presentaremos una descripción del plan de prevención de incendios y porque es importante que un taller desarrolle un plan de prevención de incendio.</a:t>
            </a:r>
          </a:p>
        </p:txBody>
      </p:sp>
      <p:sp>
        <p:nvSpPr>
          <p:cNvPr id="4" name="Slide Number Placeholder 3"/>
          <p:cNvSpPr>
            <a:spLocks noGrp="1"/>
          </p:cNvSpPr>
          <p:nvPr>
            <p:ph type="sldNum" sz="quarter" idx="10"/>
          </p:nvPr>
        </p:nvSpPr>
        <p:spPr/>
        <p:txBody>
          <a:bodyPr/>
          <a:lstStyle/>
          <a:p>
            <a:fld id="{DF29B1E6-5516-4332-BE99-05D7C658371F}"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85800"/>
            <a:ext cx="5943600" cy="3429000"/>
          </a:xfrm>
        </p:spPr>
      </p:sp>
      <p:sp>
        <p:nvSpPr>
          <p:cNvPr id="3" name="Notes Placeholder 2"/>
          <p:cNvSpPr>
            <a:spLocks noGrp="1"/>
          </p:cNvSpPr>
          <p:nvPr>
            <p:ph type="body" idx="1"/>
          </p:nvPr>
        </p:nvSpPr>
        <p:spPr/>
        <p:txBody>
          <a:bodyPr>
            <a:normAutofit/>
          </a:bodyPr>
          <a:lstStyle/>
          <a:p>
            <a:r>
              <a:rPr lang="es-ES_tradnl" noProof="0" dirty="0"/>
              <a:t>El elemento 6 del plan de prevención de incendio enumera los pasos en que un taller puede mitigar los peligros de incendios identificados en la auditoria del elemento 5. Esta presentación tiene 9 pasos para mitigar los peligros de incendio en su taller. Implementando estas estrategias de mitigación puede mejorar la seguridad contra incendios en su taller. </a:t>
            </a:r>
          </a:p>
        </p:txBody>
      </p:sp>
      <p:sp>
        <p:nvSpPr>
          <p:cNvPr id="4" name="Slide Number Placeholder 3"/>
          <p:cNvSpPr>
            <a:spLocks noGrp="1"/>
          </p:cNvSpPr>
          <p:nvPr>
            <p:ph type="sldNum" sz="quarter" idx="10"/>
          </p:nvPr>
        </p:nvSpPr>
        <p:spPr/>
        <p:txBody>
          <a:bodyPr/>
          <a:lstStyle/>
          <a:p>
            <a:fld id="{DF29B1E6-5516-4332-BE99-05D7C658371F}"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85800"/>
            <a:ext cx="5943600" cy="3429000"/>
          </a:xfrm>
        </p:spPr>
      </p:sp>
      <p:sp>
        <p:nvSpPr>
          <p:cNvPr id="3" name="Notes Placeholder 2"/>
          <p:cNvSpPr>
            <a:spLocks noGrp="1"/>
          </p:cNvSpPr>
          <p:nvPr>
            <p:ph type="body" idx="1"/>
          </p:nvPr>
        </p:nvSpPr>
        <p:spPr/>
        <p:txBody>
          <a:bodyPr>
            <a:normAutofit/>
          </a:bodyPr>
          <a:lstStyle/>
          <a:p>
            <a:r>
              <a:rPr lang="es-ES_tradnl" noProof="0" dirty="0"/>
              <a:t>La segunda presentación da más detalles a las estrategias de mitigación.</a:t>
            </a:r>
          </a:p>
        </p:txBody>
      </p:sp>
      <p:sp>
        <p:nvSpPr>
          <p:cNvPr id="4" name="Slide Number Placeholder 3"/>
          <p:cNvSpPr>
            <a:spLocks noGrp="1"/>
          </p:cNvSpPr>
          <p:nvPr>
            <p:ph type="sldNum" sz="quarter" idx="10"/>
          </p:nvPr>
        </p:nvSpPr>
        <p:spPr/>
        <p:txBody>
          <a:bodyPr/>
          <a:lstStyle/>
          <a:p>
            <a:fld id="{DF29B1E6-5516-4332-BE99-05D7C658371F}"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85800"/>
            <a:ext cx="5943600" cy="3429000"/>
          </a:xfrm>
        </p:spPr>
      </p:sp>
      <p:sp>
        <p:nvSpPr>
          <p:cNvPr id="3" name="Notes Placeholder 2"/>
          <p:cNvSpPr>
            <a:spLocks noGrp="1"/>
          </p:cNvSpPr>
          <p:nvPr>
            <p:ph type="body" idx="1"/>
          </p:nvPr>
        </p:nvSpPr>
        <p:spPr/>
        <p:txBody>
          <a:bodyPr>
            <a:normAutofit/>
          </a:bodyPr>
          <a:lstStyle/>
          <a:p>
            <a:r>
              <a:rPr lang="es-ES_tradnl" noProof="0" dirty="0"/>
              <a:t>La recompensa por crear un plan de prevención de incendios será tener un taller mas seguro y eficiente</a:t>
            </a:r>
            <a:r>
              <a:rPr lang="en-US" dirty="0"/>
              <a:t>.</a:t>
            </a:r>
          </a:p>
        </p:txBody>
      </p:sp>
      <p:sp>
        <p:nvSpPr>
          <p:cNvPr id="4" name="Slide Number Placeholder 3"/>
          <p:cNvSpPr>
            <a:spLocks noGrp="1"/>
          </p:cNvSpPr>
          <p:nvPr>
            <p:ph type="sldNum" sz="quarter" idx="10"/>
          </p:nvPr>
        </p:nvSpPr>
        <p:spPr/>
        <p:txBody>
          <a:bodyPr/>
          <a:lstStyle/>
          <a:p>
            <a:fld id="{DF29B1E6-5516-4332-BE99-05D7C658371F}" type="slidenum">
              <a:rPr lang="en-US" smtClean="0"/>
              <a:pPr/>
              <a:t>32</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85800"/>
            <a:ext cx="59436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baseline="0" noProof="0" dirty="0"/>
              <a:t>Un incendio puede resultar muy costoso para un taller. Tanto en términos de lesiones a los empleados como daños al equipo. </a:t>
            </a:r>
          </a:p>
          <a:p>
            <a:pPr marL="0" marR="0" indent="0" algn="l" defTabSz="914400" rtl="0" eaLnBrk="1" fontAlgn="auto" latinLnBrk="0" hangingPunct="1">
              <a:lnSpc>
                <a:spcPct val="100000"/>
              </a:lnSpc>
              <a:spcBef>
                <a:spcPts val="0"/>
              </a:spcBef>
              <a:spcAft>
                <a:spcPts val="0"/>
              </a:spcAft>
              <a:buClrTx/>
              <a:buSzTx/>
              <a:buFontTx/>
              <a:buNone/>
              <a:tabLst/>
              <a:defRPr/>
            </a:pPr>
            <a:r>
              <a:rPr lang="es-ES_tradnl" baseline="0" noProof="0" dirty="0"/>
              <a:t>Este taller histórico fue completamente destruido por un incendio el 7 de noviembre del 2019. Afortunadamente todos en el taller pudieron escapar, pero el dueño sufrió quemaduras en sus manos.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C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C000"/>
                </a:solidFill>
              </a:rPr>
              <a:t>Foto por Robert Brodsky, Newsday </a:t>
            </a:r>
            <a:r>
              <a:rPr lang="en-US" sz="1200" b="0" dirty="0">
                <a:hlinkClick r:id="rId3"/>
              </a:rPr>
              <a:t>https://www.newsday.com/long-island/suffolk/lake-ronkonkoma-fire-1.38337545</a:t>
            </a:r>
            <a:endParaRPr lang="en-US" sz="1200" b="0" dirty="0"/>
          </a:p>
        </p:txBody>
      </p:sp>
      <p:sp>
        <p:nvSpPr>
          <p:cNvPr id="4" name="Slide Number Placeholder 3"/>
          <p:cNvSpPr>
            <a:spLocks noGrp="1"/>
          </p:cNvSpPr>
          <p:nvPr>
            <p:ph type="sldNum" sz="quarter" idx="10"/>
          </p:nvPr>
        </p:nvSpPr>
        <p:spPr/>
        <p:txBody>
          <a:bodyPr/>
          <a:lstStyle/>
          <a:p>
            <a:fld id="{DF29B1E6-5516-4332-BE99-05D7C658371F}"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85800"/>
            <a:ext cx="59436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noProof="0" dirty="0"/>
              <a:t>La seguridad contra incendios es extremadamente importante en un taller mecánico. Los automóviles contienen muchos fluidos inflamables como la gasolina, desengrasantes, solventes y productos de pintura. Al mismo tiempo motores y equipo eléctrico del taller que son fuentes de combustión y pueden empezar un incendio. Esta presentación capacitará a los empleados de talleres sobre como usar el equipo de protección personal y los extinguidores de fuego.</a:t>
            </a:r>
          </a:p>
        </p:txBody>
      </p:sp>
      <p:sp>
        <p:nvSpPr>
          <p:cNvPr id="4" name="Slide Number Placeholder 3"/>
          <p:cNvSpPr>
            <a:spLocks noGrp="1"/>
          </p:cNvSpPr>
          <p:nvPr>
            <p:ph type="sldNum" sz="quarter" idx="10"/>
          </p:nvPr>
        </p:nvSpPr>
        <p:spPr/>
        <p:txBody>
          <a:bodyPr/>
          <a:lstStyle/>
          <a:p>
            <a:fld id="{DF29B1E6-5516-4332-BE99-05D7C658371F}"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85800"/>
            <a:ext cx="5943600" cy="3429000"/>
          </a:xfrm>
        </p:spPr>
      </p:sp>
      <p:sp>
        <p:nvSpPr>
          <p:cNvPr id="3" name="Notes Placeholder 2"/>
          <p:cNvSpPr>
            <a:spLocks noGrp="1"/>
          </p:cNvSpPr>
          <p:nvPr>
            <p:ph type="body" idx="1"/>
          </p:nvPr>
        </p:nvSpPr>
        <p:spPr/>
        <p:txBody>
          <a:bodyPr>
            <a:normAutofit/>
          </a:bodyPr>
          <a:lstStyle/>
          <a:p>
            <a:r>
              <a:rPr lang="es-ES_tradnl" baseline="0" noProof="0" dirty="0"/>
              <a:t>COVs son compuestos orgánicos volátiles que se evaporan muy fácilmente. Sus vapores pueden ser fuentes de combustión. Productos que contienen COVs puedes ser muy inflamables.  Una investigación de el departamento de bomberos de Long Island determino que una aspiradora de vapor es una fuente de combustión de líquidos inflamables y el incendio rápidamente consumió el edificio. </a:t>
            </a:r>
          </a:p>
          <a:p>
            <a:endParaRPr lang="es-ES_tradnl" baseline="0" noProof="0" dirty="0"/>
          </a:p>
          <a:p>
            <a:r>
              <a:rPr lang="es-ES_tradnl" baseline="0" noProof="0" dirty="0"/>
              <a:t>Los talleres pueden mejorar la seguridad contra incendios y proteger el ambiente reduciendo el uso de productos que contienen COVs. Como los talleres pueden mejorar la seguridad contra incendios y reducir los COVs se discute a mas detalle en la presentación dos. </a:t>
            </a:r>
          </a:p>
          <a:p>
            <a:endParaRPr lang="en-US" baseline="0" dirty="0"/>
          </a:p>
          <a:p>
            <a:r>
              <a:rPr lang="es-ES_tradnl" sz="1200" b="0" baseline="0" noProof="0" dirty="0"/>
              <a:t>Causa del incendio en Long Island </a:t>
            </a:r>
          </a:p>
          <a:p>
            <a:r>
              <a:rPr lang="en-US" sz="1200" b="0" baseline="0" dirty="0"/>
              <a:t> </a:t>
            </a:r>
            <a:r>
              <a:rPr lang="en-US" b="0" dirty="0">
                <a:hlinkClick r:id="rId3"/>
              </a:rPr>
              <a:t>https://www.ontownmedia.com/neighborhood/lake_ronkonkoma/video-what-sparked-newton-s-fire-and-can-historic-sign-be-saved/article_40432d3a-0b14-11ea-821e-679b942333b4.html</a:t>
            </a:r>
            <a:endParaRPr lang="en-US" dirty="0"/>
          </a:p>
        </p:txBody>
      </p:sp>
      <p:sp>
        <p:nvSpPr>
          <p:cNvPr id="4" name="Slide Number Placeholder 3"/>
          <p:cNvSpPr>
            <a:spLocks noGrp="1"/>
          </p:cNvSpPr>
          <p:nvPr>
            <p:ph type="sldNum" sz="quarter" idx="10"/>
          </p:nvPr>
        </p:nvSpPr>
        <p:spPr/>
        <p:txBody>
          <a:bodyPr/>
          <a:lstStyle/>
          <a:p>
            <a:fld id="{DF29B1E6-5516-4332-BE99-05D7C658371F}"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85800"/>
            <a:ext cx="59436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kern="1200" baseline="0" noProof="0" dirty="0">
                <a:solidFill>
                  <a:schemeClr val="tx1"/>
                </a:solidFill>
                <a:latin typeface="+mn-lt"/>
                <a:ea typeface="+mn-ea"/>
                <a:cs typeface="+mn-cs"/>
              </a:rPr>
              <a:t>La Administración de Salud y Seguridad Ocupacional (OSHA) 29 CFR requiere los empleadores con mas 10 personas establezcan por escrito un plan de prevención de incendios, incluyendo un plan de acción de emergencia. Los talleres con menos aún deben tener estos requisitos, pero ellos no están obligados a tenerlos por escrito. Aunque se recomienda que los desarrollen para ayudar a los gerentes a crear un taller más seguro.</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b="0" i="0" kern="1200" baseline="0" noProof="0" dirty="0">
                <a:solidFill>
                  <a:schemeClr val="tx1"/>
                </a:solidFill>
                <a:latin typeface="+mn-lt"/>
                <a:ea typeface="+mn-ea"/>
                <a:cs typeface="+mn-cs"/>
              </a:rPr>
              <a:t>Estos son los 6 elementos de un plan de prevención de incendios. Repasaremos cada uno de ellos con más detalle.</a:t>
            </a:r>
          </a:p>
        </p:txBody>
      </p:sp>
      <p:sp>
        <p:nvSpPr>
          <p:cNvPr id="4" name="Slide Number Placeholder 3"/>
          <p:cNvSpPr>
            <a:spLocks noGrp="1"/>
          </p:cNvSpPr>
          <p:nvPr>
            <p:ph type="sldNum" sz="quarter" idx="10"/>
          </p:nvPr>
        </p:nvSpPr>
        <p:spPr/>
        <p:txBody>
          <a:bodyPr/>
          <a:lstStyle/>
          <a:p>
            <a:fld id="{DF29B1E6-5516-4332-BE99-05D7C658371F}"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Un plan de prevención de incendios debe estar por escrito, mantenerse en el lugar de trabajo y estar disponible para que los empleados lo revisen. Sin embargo, un empleador con 10 o menos empleados puede comunicar el plan oralmente a los empleados.</a:t>
            </a:r>
            <a:endParaRPr lang="en-US" dirty="0"/>
          </a:p>
        </p:txBody>
      </p:sp>
      <p:sp>
        <p:nvSpPr>
          <p:cNvPr id="4" name="Slide Number Placeholder 3"/>
          <p:cNvSpPr>
            <a:spLocks noGrp="1"/>
          </p:cNvSpPr>
          <p:nvPr>
            <p:ph type="sldNum" sz="quarter" idx="5"/>
          </p:nvPr>
        </p:nvSpPr>
        <p:spPr/>
        <p:txBody>
          <a:bodyPr/>
          <a:lstStyle/>
          <a:p>
            <a:fld id="{DF29B1E6-5516-4332-BE99-05D7C658371F}" type="slidenum">
              <a:rPr lang="en-US" smtClean="0"/>
              <a:pPr/>
              <a:t>8</a:t>
            </a:fld>
            <a:endParaRPr lang="en-US" dirty="0"/>
          </a:p>
        </p:txBody>
      </p:sp>
    </p:spTree>
    <p:extLst>
      <p:ext uri="{BB962C8B-B14F-4D97-AF65-F5344CB8AC3E}">
        <p14:creationId xmlns:p14="http://schemas.microsoft.com/office/powerpoint/2010/main" val="3329737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85800"/>
            <a:ext cx="5943600" cy="3429000"/>
          </a:xfrm>
        </p:spPr>
      </p:sp>
      <p:sp>
        <p:nvSpPr>
          <p:cNvPr id="3" name="Notes Placeholder 2"/>
          <p:cNvSpPr>
            <a:spLocks noGrp="1"/>
          </p:cNvSpPr>
          <p:nvPr>
            <p:ph type="body" idx="1"/>
          </p:nvPr>
        </p:nvSpPr>
        <p:spPr/>
        <p:txBody>
          <a:bodyPr>
            <a:normAutofit/>
          </a:bodyPr>
          <a:lstStyle/>
          <a:p>
            <a:r>
              <a:rPr lang="es-ES_tradnl" noProof="0" dirty="0"/>
              <a:t>El segundo elemento es comunicar el plan de prevención de incendios con todos los empleados de la tienda, para que sepan que hacer en caso de un incendio. </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s-ES_tradnl" noProof="0" dirty="0"/>
              <a:t>Crédito gráfico: </a:t>
            </a:r>
            <a:r>
              <a:rPr lang="es-ES_tradnl" sz="1200" noProof="0" dirty="0">
                <a:hlinkClick r:id="rId3"/>
              </a:rPr>
              <a:t>https://www.turn-keyenvironmental.com/hazard-communication-standard-hazcom</a:t>
            </a:r>
            <a:endParaRPr lang="es-ES_tradnl" sz="1200" noProof="0" dirty="0"/>
          </a:p>
          <a:p>
            <a:endParaRPr lang="en-US" dirty="0"/>
          </a:p>
        </p:txBody>
      </p:sp>
      <p:sp>
        <p:nvSpPr>
          <p:cNvPr id="4" name="Slide Number Placeholder 3"/>
          <p:cNvSpPr>
            <a:spLocks noGrp="1"/>
          </p:cNvSpPr>
          <p:nvPr>
            <p:ph type="sldNum" sz="quarter" idx="10"/>
          </p:nvPr>
        </p:nvSpPr>
        <p:spPr/>
        <p:txBody>
          <a:bodyPr/>
          <a:lstStyle/>
          <a:p>
            <a:fld id="{DF29B1E6-5516-4332-BE99-05D7C658371F}"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 y="4242851"/>
            <a:ext cx="8743882" cy="275942"/>
          </a:xfrm>
          <a:prstGeom prst="rect">
            <a:avLst/>
          </a:prstGeom>
        </p:spPr>
      </p:pic>
      <p:pic>
        <p:nvPicPr>
          <p:cNvPr id="8" name="Picture 7"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83924" y="4243845"/>
            <a:ext cx="3000180" cy="276940"/>
          </a:xfrm>
          <a:prstGeom prst="rect">
            <a:avLst/>
          </a:prstGeom>
        </p:spPr>
      </p:pic>
      <p:sp>
        <p:nvSpPr>
          <p:cNvPr id="9" name="Rectangle 8"/>
          <p:cNvSpPr/>
          <p:nvPr/>
        </p:nvSpPr>
        <p:spPr bwMode="ltGray">
          <a:xfrm>
            <a:off x="1" y="2590078"/>
            <a:ext cx="8743883"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8883922" y="2590078"/>
            <a:ext cx="3000183"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63316" y="2733709"/>
            <a:ext cx="7890047" cy="1373070"/>
          </a:xfrm>
        </p:spPr>
        <p:txBody>
          <a:bodyPr anchor="b">
            <a:noAutofit/>
          </a:bodyPr>
          <a:lstStyle>
            <a:lvl1pPr algn="r">
              <a:defRPr sz="4800"/>
            </a:lvl1pPr>
          </a:lstStyle>
          <a:p>
            <a:r>
              <a:rPr lang="en-US"/>
              <a:t>Click to edit Master title style</a:t>
            </a:r>
            <a:endParaRPr lang="en-US" dirty="0"/>
          </a:p>
        </p:txBody>
      </p:sp>
      <p:sp>
        <p:nvSpPr>
          <p:cNvPr id="3" name="Subtitle 2"/>
          <p:cNvSpPr>
            <a:spLocks noGrp="1"/>
          </p:cNvSpPr>
          <p:nvPr>
            <p:ph type="subTitle" idx="1"/>
          </p:nvPr>
        </p:nvSpPr>
        <p:spPr>
          <a:xfrm>
            <a:off x="663315" y="4394042"/>
            <a:ext cx="7940531" cy="1117687"/>
          </a:xfrm>
        </p:spPr>
        <p:txBody>
          <a:bodyPr>
            <a:normAutofit/>
          </a:bodyPr>
          <a:lstStyle>
            <a:lvl1pPr marL="0" indent="0" algn="r">
              <a:buNone/>
              <a:defRPr sz="2000"/>
            </a:lvl1pPr>
            <a:lvl2pPr marL="457218" indent="0" algn="ctr">
              <a:buNone/>
              <a:defRPr sz="2000"/>
            </a:lvl2pPr>
            <a:lvl3pPr marL="914435" indent="0" algn="ctr">
              <a:buNone/>
              <a:defRPr sz="1800"/>
            </a:lvl3pPr>
            <a:lvl4pPr marL="1371654" indent="0" algn="ctr">
              <a:buNone/>
              <a:defRPr sz="1600"/>
            </a:lvl4pPr>
            <a:lvl5pPr marL="1828872" indent="0" algn="ctr">
              <a:buNone/>
              <a:defRPr sz="1600"/>
            </a:lvl5pPr>
            <a:lvl6pPr marL="2286089" indent="0" algn="ctr">
              <a:buNone/>
              <a:defRPr sz="1600"/>
            </a:lvl6pPr>
            <a:lvl7pPr marL="2743308" indent="0" algn="ctr">
              <a:buNone/>
              <a:defRPr sz="1600"/>
            </a:lvl7pPr>
            <a:lvl8pPr marL="3200525" indent="0" algn="ctr">
              <a:buNone/>
              <a:defRPr sz="1600"/>
            </a:lvl8pPr>
            <a:lvl9pPr marL="3657743"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290952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20" name="Group 19"/>
          <p:cNvGrpSpPr/>
          <p:nvPr/>
        </p:nvGrpSpPr>
        <p:grpSpPr>
          <a:xfrm>
            <a:off x="0" y="4572002"/>
            <a:ext cx="11910560" cy="1677035"/>
            <a:chOff x="0" y="2895600"/>
            <a:chExt cx="9161969" cy="1677035"/>
          </a:xfrm>
        </p:grpSpPr>
        <p:pic>
          <p:nvPicPr>
            <p:cNvPr id="24" name="Picture 23" descr="HD-ShadowLong.png"/>
            <p:cNvPicPr>
              <a:picLocks noChangeAspect="1"/>
            </p:cNvPicPr>
            <p:nvPr/>
          </p:nvPicPr>
          <p:blipFill rotWithShape="1">
            <a:blip r:embed="rId2" cstate="screen">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screen">
              <a:extLst>
                <a:ext uri="{28A0092B-C50C-407E-A947-70E740481C1C}">
                  <a14:useLocalDpi xmlns:a14="http://schemas.microsoft.com/office/drawing/2010/main"/>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93425" y="4711617"/>
            <a:ext cx="8963201" cy="544482"/>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1131" y="609600"/>
            <a:ext cx="8965494"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18" indent="0">
              <a:buNone/>
              <a:defRPr sz="2800"/>
            </a:lvl2pPr>
            <a:lvl3pPr marL="914435" indent="0">
              <a:buNone/>
              <a:defRPr sz="2400"/>
            </a:lvl3pPr>
            <a:lvl4pPr marL="1371654" indent="0">
              <a:buNone/>
              <a:defRPr sz="2000"/>
            </a:lvl4pPr>
            <a:lvl5pPr marL="1828872" indent="0">
              <a:buNone/>
              <a:defRPr sz="2000"/>
            </a:lvl5pPr>
            <a:lvl6pPr marL="2286089" indent="0">
              <a:buNone/>
              <a:defRPr sz="2000"/>
            </a:lvl6pPr>
            <a:lvl7pPr marL="2743308" indent="0">
              <a:buNone/>
              <a:defRPr sz="2000"/>
            </a:lvl7pPr>
            <a:lvl8pPr marL="3200525" indent="0">
              <a:buNone/>
              <a:defRPr sz="2000"/>
            </a:lvl8pPr>
            <a:lvl9pPr marL="3657743" indent="0">
              <a:buNone/>
              <a:defRPr sz="2000"/>
            </a:lvl9pPr>
          </a:lstStyle>
          <a:p>
            <a:r>
              <a:rPr lang="en-US" dirty="0"/>
              <a:t>Click icon to add picture</a:t>
            </a:r>
          </a:p>
        </p:txBody>
      </p:sp>
      <p:sp>
        <p:nvSpPr>
          <p:cNvPr id="4" name="Text Placeholder 3"/>
          <p:cNvSpPr>
            <a:spLocks noGrp="1"/>
          </p:cNvSpPr>
          <p:nvPr>
            <p:ph type="body" sz="half" idx="2"/>
          </p:nvPr>
        </p:nvSpPr>
        <p:spPr>
          <a:xfrm>
            <a:off x="693421" y="5256100"/>
            <a:ext cx="8963205" cy="547819"/>
          </a:xfrm>
        </p:spPr>
        <p:txBody>
          <a:bodyPr/>
          <a:lstStyle>
            <a:lvl1pPr marL="0" indent="0">
              <a:buNone/>
              <a:defRPr sz="1600"/>
            </a:lvl1pPr>
            <a:lvl2pPr marL="457218" indent="0">
              <a:buNone/>
              <a:defRPr sz="1400"/>
            </a:lvl2pPr>
            <a:lvl3pPr marL="914435" indent="0">
              <a:buNone/>
              <a:defRPr sz="1200"/>
            </a:lvl3pPr>
            <a:lvl4pPr marL="1371654" indent="0">
              <a:buNone/>
              <a:defRPr sz="1000"/>
            </a:lvl4pPr>
            <a:lvl5pPr marL="1828872" indent="0">
              <a:buNone/>
              <a:defRPr sz="1000"/>
            </a:lvl5pPr>
            <a:lvl6pPr marL="2286089" indent="0">
              <a:buNone/>
              <a:defRPr sz="1000"/>
            </a:lvl6pPr>
            <a:lvl7pPr marL="2743308" indent="0">
              <a:buNone/>
              <a:defRPr sz="1000"/>
            </a:lvl7pPr>
            <a:lvl8pPr marL="3200525" indent="0">
              <a:buNone/>
              <a:defRPr sz="1000"/>
            </a:lvl8pPr>
            <a:lvl9pPr marL="3657743" indent="0">
              <a:buNone/>
              <a:defRPr sz="1000"/>
            </a:lvl9pPr>
          </a:lstStyle>
          <a:p>
            <a:pPr lvl="0"/>
            <a:r>
              <a:rPr lang="en-US"/>
              <a:t>Click to edit Master text styles</a:t>
            </a:r>
          </a:p>
        </p:txBody>
      </p:sp>
      <p:sp>
        <p:nvSpPr>
          <p:cNvPr id="5" name="Date Placeholder 4"/>
          <p:cNvSpPr>
            <a:spLocks noGrp="1"/>
          </p:cNvSpPr>
          <p:nvPr>
            <p:ph type="dt" sz="half" idx="10"/>
          </p:nvPr>
        </p:nvSpPr>
        <p:spPr>
          <a:xfrm>
            <a:off x="6978245" y="5936190"/>
            <a:ext cx="2674620" cy="365125"/>
          </a:xfrm>
          <a:prstGeom prst="rect">
            <a:avLst/>
          </a:prstGeom>
        </p:spPr>
        <p:txBody>
          <a:bodyPr/>
          <a:lstStyle/>
          <a:p>
            <a:endParaRPr lang="en-US" dirty="0"/>
          </a:p>
        </p:txBody>
      </p:sp>
      <p:sp>
        <p:nvSpPr>
          <p:cNvPr id="6" name="Footer Placeholder 5"/>
          <p:cNvSpPr>
            <a:spLocks noGrp="1"/>
          </p:cNvSpPr>
          <p:nvPr>
            <p:ph type="ftr" sz="quarter" idx="11"/>
          </p:nvPr>
        </p:nvSpPr>
        <p:spPr>
          <a:xfrm>
            <a:off x="693421" y="5936191"/>
            <a:ext cx="6285075"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213370" y="4711311"/>
            <a:ext cx="1494787" cy="1090789"/>
          </a:xfrm>
        </p:spPr>
        <p:txBody>
          <a:bodyPr/>
          <a:lstStyle/>
          <a:p>
            <a:fld id="{DB8CD99B-3B1D-314C-A2EA-70136B41CEAE}" type="slidenum">
              <a:rPr lang="en-US" smtClean="0"/>
              <a:pPr/>
              <a:t>‹#›</a:t>
            </a:fld>
            <a:endParaRPr lang="en-US" dirty="0"/>
          </a:p>
        </p:txBody>
      </p:sp>
    </p:spTree>
    <p:extLst>
      <p:ext uri="{BB962C8B-B14F-4D97-AF65-F5344CB8AC3E}">
        <p14:creationId xmlns:p14="http://schemas.microsoft.com/office/powerpoint/2010/main" val="1544355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21" name="Group 20"/>
          <p:cNvGrpSpPr/>
          <p:nvPr/>
        </p:nvGrpSpPr>
        <p:grpSpPr>
          <a:xfrm>
            <a:off x="0" y="4572002"/>
            <a:ext cx="11910560" cy="1677035"/>
            <a:chOff x="0" y="2895600"/>
            <a:chExt cx="9161969" cy="1677035"/>
          </a:xfrm>
        </p:grpSpPr>
        <p:pic>
          <p:nvPicPr>
            <p:cNvPr id="22" name="Picture 21" descr="HD-ShadowLong.png"/>
            <p:cNvPicPr>
              <a:picLocks noChangeAspect="1"/>
            </p:cNvPicPr>
            <p:nvPr/>
          </p:nvPicPr>
          <p:blipFill rotWithShape="1">
            <a:blip r:embed="rId2" cstate="screen">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23" name="Picture 22" descr="HD-ShadowShort.png"/>
            <p:cNvPicPr>
              <a:picLocks noChangeAspect="1"/>
            </p:cNvPicPr>
            <p:nvPr/>
          </p:nvPicPr>
          <p:blipFill rotWithShape="1">
            <a:blip r:embed="rId3" cstate="screen">
              <a:extLst>
                <a:ext uri="{28A0092B-C50C-407E-A947-70E740481C1C}">
                  <a14:useLocalDpi xmlns:a14="http://schemas.microsoft.com/office/drawing/2010/main"/>
                </a:ext>
              </a:extLst>
            </a:blip>
            <a:srcRect r="9871"/>
            <a:stretch/>
          </p:blipFill>
          <p:spPr>
            <a:xfrm>
              <a:off x="7717217" y="4259262"/>
              <a:ext cx="1444752" cy="144270"/>
            </a:xfrm>
            <a:prstGeom prst="rect">
              <a:avLst/>
            </a:prstGeom>
          </p:spPr>
        </p:pic>
        <p:sp>
          <p:nvSpPr>
            <p:cNvPr id="24" name="Rectangle 23"/>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81533" y="609598"/>
            <a:ext cx="8965494"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91130" y="4710340"/>
            <a:ext cx="8955896" cy="1101764"/>
          </a:xfrm>
        </p:spPr>
        <p:txBody>
          <a:bodyPr anchor="ctr"/>
          <a:lstStyle>
            <a:lvl1pPr marL="0" indent="0">
              <a:buNone/>
              <a:defRPr sz="1600"/>
            </a:lvl1pPr>
            <a:lvl2pPr marL="457218" indent="0">
              <a:buNone/>
              <a:defRPr sz="1400"/>
            </a:lvl2pPr>
            <a:lvl3pPr marL="914435" indent="0">
              <a:buNone/>
              <a:defRPr sz="1200"/>
            </a:lvl3pPr>
            <a:lvl4pPr marL="1371654" indent="0">
              <a:buNone/>
              <a:defRPr sz="1000"/>
            </a:lvl4pPr>
            <a:lvl5pPr marL="1828872" indent="0">
              <a:buNone/>
              <a:defRPr sz="1000"/>
            </a:lvl5pPr>
            <a:lvl6pPr marL="2286089" indent="0">
              <a:buNone/>
              <a:defRPr sz="1000"/>
            </a:lvl6pPr>
            <a:lvl7pPr marL="2743308" indent="0">
              <a:buNone/>
              <a:defRPr sz="1000"/>
            </a:lvl7pPr>
            <a:lvl8pPr marL="3200525" indent="0">
              <a:buNone/>
              <a:defRPr sz="1000"/>
            </a:lvl8pPr>
            <a:lvl9pPr marL="3657743" indent="0">
              <a:buNone/>
              <a:defRPr sz="1000"/>
            </a:lvl9pPr>
          </a:lstStyle>
          <a:p>
            <a:pPr lvl="0"/>
            <a:r>
              <a:rPr lang="en-US"/>
              <a:t>Click to edit Master text styles</a:t>
            </a:r>
          </a:p>
        </p:txBody>
      </p:sp>
      <p:sp>
        <p:nvSpPr>
          <p:cNvPr id="5" name="Date Placeholder 4"/>
          <p:cNvSpPr>
            <a:spLocks noGrp="1"/>
          </p:cNvSpPr>
          <p:nvPr>
            <p:ph type="dt" sz="half" idx="10"/>
          </p:nvPr>
        </p:nvSpPr>
        <p:spPr>
          <a:xfrm>
            <a:off x="6978245" y="5936190"/>
            <a:ext cx="2674620" cy="365125"/>
          </a:xfrm>
          <a:prstGeom prst="rect">
            <a:avLst/>
          </a:prstGeom>
        </p:spPr>
        <p:txBody>
          <a:bodyPr/>
          <a:lstStyle/>
          <a:p>
            <a:endParaRPr lang="en-US" dirty="0"/>
          </a:p>
        </p:txBody>
      </p:sp>
      <p:sp>
        <p:nvSpPr>
          <p:cNvPr id="6" name="Footer Placeholder 5"/>
          <p:cNvSpPr>
            <a:spLocks noGrp="1"/>
          </p:cNvSpPr>
          <p:nvPr>
            <p:ph type="ftr" sz="quarter" idx="11"/>
          </p:nvPr>
        </p:nvSpPr>
        <p:spPr>
          <a:xfrm>
            <a:off x="693421" y="5936191"/>
            <a:ext cx="6285075"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213370" y="4711618"/>
            <a:ext cx="1494787" cy="1090789"/>
          </a:xfrm>
        </p:spPr>
        <p:txBody>
          <a:bodyPr/>
          <a:lstStyle/>
          <a:p>
            <a:fld id="{DB8CD99B-3B1D-314C-A2EA-70136B41CEAE}" type="slidenum">
              <a:rPr lang="en-US" smtClean="0"/>
              <a:pPr/>
              <a:t>‹#›</a:t>
            </a:fld>
            <a:endParaRPr lang="en-US" dirty="0"/>
          </a:p>
        </p:txBody>
      </p:sp>
    </p:spTree>
    <p:extLst>
      <p:ext uri="{BB962C8B-B14F-4D97-AF65-F5344CB8AC3E}">
        <p14:creationId xmlns:p14="http://schemas.microsoft.com/office/powerpoint/2010/main" val="9975763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29" name="Group 28"/>
          <p:cNvGrpSpPr/>
          <p:nvPr/>
        </p:nvGrpSpPr>
        <p:grpSpPr>
          <a:xfrm>
            <a:off x="0" y="4572002"/>
            <a:ext cx="11910560" cy="1677035"/>
            <a:chOff x="0" y="2895600"/>
            <a:chExt cx="9161969" cy="1677035"/>
          </a:xfrm>
        </p:grpSpPr>
        <p:pic>
          <p:nvPicPr>
            <p:cNvPr id="30" name="Picture 29" descr="HD-ShadowLong.png"/>
            <p:cNvPicPr>
              <a:picLocks noChangeAspect="1"/>
            </p:cNvPicPr>
            <p:nvPr/>
          </p:nvPicPr>
          <p:blipFill rotWithShape="1">
            <a:blip r:embed="rId2" cstate="screen">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31" name="Picture 30" descr="HD-ShadowShort.png"/>
            <p:cNvPicPr>
              <a:picLocks noChangeAspect="1"/>
            </p:cNvPicPr>
            <p:nvPr/>
          </p:nvPicPr>
          <p:blipFill rotWithShape="1">
            <a:blip r:embed="rId3" cstate="screen">
              <a:extLst>
                <a:ext uri="{28A0092B-C50C-407E-A947-70E740481C1C}">
                  <a14:useLocalDpi xmlns:a14="http://schemas.microsoft.com/office/drawing/2010/main"/>
                </a:ext>
              </a:extLst>
            </a:blip>
            <a:srcRect r="9871"/>
            <a:stretch/>
          </p:blipFill>
          <p:spPr>
            <a:xfrm>
              <a:off x="7717217" y="4259262"/>
              <a:ext cx="1444752" cy="144270"/>
            </a:xfrm>
            <a:prstGeom prst="rect">
              <a:avLst/>
            </a:prstGeom>
          </p:spPr>
        </p:pic>
        <p:sp>
          <p:nvSpPr>
            <p:cNvPr id="32" name="Rectangle 31"/>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998299" y="616985"/>
            <a:ext cx="8352691"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86270" y="3660763"/>
            <a:ext cx="7784050" cy="548968"/>
          </a:xfrm>
        </p:spPr>
        <p:txBody>
          <a:bodyPr anchor="t">
            <a:normAutofit/>
          </a:bodyPr>
          <a:lstStyle>
            <a:lvl1pPr marL="0" indent="0">
              <a:buNone/>
              <a:defRPr sz="1400"/>
            </a:lvl1pPr>
            <a:lvl2pPr marL="457218" indent="0">
              <a:buNone/>
              <a:defRPr sz="1400"/>
            </a:lvl2pPr>
            <a:lvl3pPr marL="914435" indent="0">
              <a:buNone/>
              <a:defRPr sz="1200"/>
            </a:lvl3pPr>
            <a:lvl4pPr marL="1371654" indent="0">
              <a:buNone/>
              <a:defRPr sz="1000"/>
            </a:lvl4pPr>
            <a:lvl5pPr marL="1828872" indent="0">
              <a:buNone/>
              <a:defRPr sz="1000"/>
            </a:lvl5pPr>
            <a:lvl6pPr marL="2286089" indent="0">
              <a:buNone/>
              <a:defRPr sz="1000"/>
            </a:lvl6pPr>
            <a:lvl7pPr marL="2743308" indent="0">
              <a:buNone/>
              <a:defRPr sz="1000"/>
            </a:lvl7pPr>
            <a:lvl8pPr marL="3200525" indent="0">
              <a:buNone/>
              <a:defRPr sz="1000"/>
            </a:lvl8pPr>
            <a:lvl9pPr marL="3657743"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91131" y="4710340"/>
            <a:ext cx="8975095" cy="1101764"/>
          </a:xfrm>
        </p:spPr>
        <p:txBody>
          <a:bodyPr anchor="ctr">
            <a:normAutofit/>
          </a:bodyPr>
          <a:lstStyle>
            <a:lvl1pPr marL="0" indent="0">
              <a:buNone/>
              <a:defRPr sz="1600"/>
            </a:lvl1pPr>
            <a:lvl2pPr marL="457218" indent="0">
              <a:buNone/>
              <a:defRPr sz="1400"/>
            </a:lvl2pPr>
            <a:lvl3pPr marL="914435" indent="0">
              <a:buNone/>
              <a:defRPr sz="1200"/>
            </a:lvl3pPr>
            <a:lvl4pPr marL="1371654" indent="0">
              <a:buNone/>
              <a:defRPr sz="1000"/>
            </a:lvl4pPr>
            <a:lvl5pPr marL="1828872" indent="0">
              <a:buNone/>
              <a:defRPr sz="1000"/>
            </a:lvl5pPr>
            <a:lvl6pPr marL="2286089" indent="0">
              <a:buNone/>
              <a:defRPr sz="1000"/>
            </a:lvl6pPr>
            <a:lvl7pPr marL="2743308" indent="0">
              <a:buNone/>
              <a:defRPr sz="1000"/>
            </a:lvl7pPr>
            <a:lvl8pPr marL="3200525" indent="0">
              <a:buNone/>
              <a:defRPr sz="1000"/>
            </a:lvl8pPr>
            <a:lvl9pPr marL="3657743" indent="0">
              <a:buNone/>
              <a:defRPr sz="1000"/>
            </a:lvl9pPr>
          </a:lstStyle>
          <a:p>
            <a:pPr lvl="0"/>
            <a:r>
              <a:rPr lang="en-US"/>
              <a:t>Click to edit Master text styles</a:t>
            </a:r>
          </a:p>
        </p:txBody>
      </p:sp>
      <p:sp>
        <p:nvSpPr>
          <p:cNvPr id="5" name="Date Placeholder 4"/>
          <p:cNvSpPr>
            <a:spLocks noGrp="1"/>
          </p:cNvSpPr>
          <p:nvPr>
            <p:ph type="dt" sz="half" idx="10"/>
          </p:nvPr>
        </p:nvSpPr>
        <p:spPr>
          <a:xfrm>
            <a:off x="6978245" y="5936190"/>
            <a:ext cx="2674620" cy="365125"/>
          </a:xfrm>
          <a:prstGeom prst="rect">
            <a:avLst/>
          </a:prstGeom>
        </p:spPr>
        <p:txBody>
          <a:bodyPr/>
          <a:lstStyle/>
          <a:p>
            <a:endParaRPr lang="en-US" dirty="0"/>
          </a:p>
        </p:txBody>
      </p:sp>
      <p:sp>
        <p:nvSpPr>
          <p:cNvPr id="6" name="Footer Placeholder 5"/>
          <p:cNvSpPr>
            <a:spLocks noGrp="1"/>
          </p:cNvSpPr>
          <p:nvPr>
            <p:ph type="ftr" sz="quarter" idx="11"/>
          </p:nvPr>
        </p:nvSpPr>
        <p:spPr>
          <a:xfrm>
            <a:off x="693421" y="5936191"/>
            <a:ext cx="6285075"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213370" y="4709928"/>
            <a:ext cx="1494787" cy="1090789"/>
          </a:xfrm>
        </p:spPr>
        <p:txBody>
          <a:bodyPr/>
          <a:lstStyle/>
          <a:p>
            <a:fld id="{DB8CD99B-3B1D-314C-A2EA-70136B41CEAE}" type="slidenum">
              <a:rPr lang="en-US" smtClean="0"/>
              <a:pPr/>
              <a:t>‹#›</a:t>
            </a:fld>
            <a:endParaRPr lang="en-US" dirty="0"/>
          </a:p>
        </p:txBody>
      </p:sp>
      <p:sp>
        <p:nvSpPr>
          <p:cNvPr id="27" name="TextBox 26"/>
          <p:cNvSpPr txBox="1"/>
          <p:nvPr/>
        </p:nvSpPr>
        <p:spPr>
          <a:xfrm>
            <a:off x="352213" y="748116"/>
            <a:ext cx="69342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1" dirty="0">
                <a:solidFill>
                  <a:schemeClr val="tx1"/>
                </a:solidFill>
                <a:effectLst/>
              </a:rPr>
              <a:t>“</a:t>
            </a:r>
          </a:p>
        </p:txBody>
      </p:sp>
      <p:sp>
        <p:nvSpPr>
          <p:cNvPr id="28" name="TextBox 27"/>
          <p:cNvSpPr txBox="1"/>
          <p:nvPr/>
        </p:nvSpPr>
        <p:spPr>
          <a:xfrm>
            <a:off x="9057348" y="2998575"/>
            <a:ext cx="594360" cy="584777"/>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1" dirty="0">
                <a:solidFill>
                  <a:schemeClr val="tx1"/>
                </a:solidFill>
                <a:effectLst/>
              </a:rPr>
              <a:t>”</a:t>
            </a:r>
          </a:p>
        </p:txBody>
      </p:sp>
    </p:spTree>
    <p:extLst>
      <p:ext uri="{BB962C8B-B14F-4D97-AF65-F5344CB8AC3E}">
        <p14:creationId xmlns:p14="http://schemas.microsoft.com/office/powerpoint/2010/main" val="42090317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22" name="Group 21"/>
          <p:cNvGrpSpPr/>
          <p:nvPr/>
        </p:nvGrpSpPr>
        <p:grpSpPr>
          <a:xfrm>
            <a:off x="0" y="4572002"/>
            <a:ext cx="11910560" cy="1677035"/>
            <a:chOff x="0" y="2895600"/>
            <a:chExt cx="9161969" cy="1677035"/>
          </a:xfrm>
        </p:grpSpPr>
        <p:pic>
          <p:nvPicPr>
            <p:cNvPr id="23" name="Picture 22" descr="HD-ShadowLong.png"/>
            <p:cNvPicPr>
              <a:picLocks noChangeAspect="1"/>
            </p:cNvPicPr>
            <p:nvPr/>
          </p:nvPicPr>
          <p:blipFill rotWithShape="1">
            <a:blip r:embed="rId2" cstate="screen">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24" name="Picture 23" descr="HD-ShadowShort.png"/>
            <p:cNvPicPr>
              <a:picLocks noChangeAspect="1"/>
            </p:cNvPicPr>
            <p:nvPr/>
          </p:nvPicPr>
          <p:blipFill rotWithShape="1">
            <a:blip r:embed="rId3" cstate="screen">
              <a:extLst>
                <a:ext uri="{28A0092B-C50C-407E-A947-70E740481C1C}">
                  <a14:useLocalDpi xmlns:a14="http://schemas.microsoft.com/office/drawing/2010/main"/>
                </a:ext>
              </a:extLst>
            </a:blip>
            <a:srcRect r="9871"/>
            <a:stretch/>
          </p:blipFill>
          <p:spPr>
            <a:xfrm>
              <a:off x="7717217" y="4259262"/>
              <a:ext cx="1444752" cy="144270"/>
            </a:xfrm>
            <a:prstGeom prst="rect">
              <a:avLst/>
            </a:prstGeom>
          </p:spPr>
        </p:pic>
        <p:sp>
          <p:nvSpPr>
            <p:cNvPr id="25" name="Rectangle 24"/>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91130" y="4710340"/>
            <a:ext cx="8965494" cy="589812"/>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91131" y="5300150"/>
            <a:ext cx="8965494" cy="511954"/>
          </a:xfrm>
        </p:spPr>
        <p:txBody>
          <a:bodyPr anchor="t"/>
          <a:lstStyle>
            <a:lvl1pPr marL="0" indent="0">
              <a:buNone/>
              <a:defRPr sz="1600"/>
            </a:lvl1pPr>
            <a:lvl2pPr marL="457218" indent="0">
              <a:buNone/>
              <a:defRPr sz="1400"/>
            </a:lvl2pPr>
            <a:lvl3pPr marL="914435" indent="0">
              <a:buNone/>
              <a:defRPr sz="1200"/>
            </a:lvl3pPr>
            <a:lvl4pPr marL="1371654" indent="0">
              <a:buNone/>
              <a:defRPr sz="1000"/>
            </a:lvl4pPr>
            <a:lvl5pPr marL="1828872" indent="0">
              <a:buNone/>
              <a:defRPr sz="1000"/>
            </a:lvl5pPr>
            <a:lvl6pPr marL="2286089" indent="0">
              <a:buNone/>
              <a:defRPr sz="1000"/>
            </a:lvl6pPr>
            <a:lvl7pPr marL="2743308" indent="0">
              <a:buNone/>
              <a:defRPr sz="1000"/>
            </a:lvl7pPr>
            <a:lvl8pPr marL="3200525" indent="0">
              <a:buNone/>
              <a:defRPr sz="1000"/>
            </a:lvl8pPr>
            <a:lvl9pPr marL="3657743" indent="0">
              <a:buNone/>
              <a:defRPr sz="1000"/>
            </a:lvl9pPr>
          </a:lstStyle>
          <a:p>
            <a:pPr lvl="0"/>
            <a:r>
              <a:rPr lang="en-US"/>
              <a:t>Click to edit Master text styles</a:t>
            </a:r>
          </a:p>
        </p:txBody>
      </p:sp>
      <p:sp>
        <p:nvSpPr>
          <p:cNvPr id="5" name="Date Placeholder 4"/>
          <p:cNvSpPr>
            <a:spLocks noGrp="1"/>
          </p:cNvSpPr>
          <p:nvPr>
            <p:ph type="dt" sz="half" idx="10"/>
          </p:nvPr>
        </p:nvSpPr>
        <p:spPr>
          <a:xfrm>
            <a:off x="6978245" y="5936190"/>
            <a:ext cx="2674620" cy="365125"/>
          </a:xfrm>
          <a:prstGeom prst="rect">
            <a:avLst/>
          </a:prstGeom>
        </p:spPr>
        <p:txBody>
          <a:bodyPr/>
          <a:lstStyle/>
          <a:p>
            <a:endParaRPr lang="en-US" dirty="0"/>
          </a:p>
        </p:txBody>
      </p:sp>
      <p:sp>
        <p:nvSpPr>
          <p:cNvPr id="6" name="Footer Placeholder 5"/>
          <p:cNvSpPr>
            <a:spLocks noGrp="1"/>
          </p:cNvSpPr>
          <p:nvPr>
            <p:ph type="ftr" sz="quarter" idx="11"/>
          </p:nvPr>
        </p:nvSpPr>
        <p:spPr>
          <a:xfrm>
            <a:off x="693421" y="5936191"/>
            <a:ext cx="6285075"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213370" y="4709928"/>
            <a:ext cx="1494787" cy="1090789"/>
          </a:xfrm>
        </p:spPr>
        <p:txBody>
          <a:bodyPr/>
          <a:lstStyle/>
          <a:p>
            <a:fld id="{DB8CD99B-3B1D-314C-A2EA-70136B41CEAE}" type="slidenum">
              <a:rPr lang="en-US" smtClean="0"/>
              <a:pPr/>
              <a:t>‹#›</a:t>
            </a:fld>
            <a:endParaRPr lang="en-US" dirty="0"/>
          </a:p>
        </p:txBody>
      </p:sp>
    </p:spTree>
    <p:extLst>
      <p:ext uri="{BB962C8B-B14F-4D97-AF65-F5344CB8AC3E}">
        <p14:creationId xmlns:p14="http://schemas.microsoft.com/office/powerpoint/2010/main" val="28428744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grpSp>
        <p:nvGrpSpPr>
          <p:cNvPr id="23" name="Group 22"/>
          <p:cNvGrpSpPr/>
          <p:nvPr/>
        </p:nvGrpSpPr>
        <p:grpSpPr>
          <a:xfrm>
            <a:off x="0" y="609602"/>
            <a:ext cx="11910560" cy="1677035"/>
            <a:chOff x="0" y="2895600"/>
            <a:chExt cx="9161969" cy="1677035"/>
          </a:xfrm>
        </p:grpSpPr>
        <p:pic>
          <p:nvPicPr>
            <p:cNvPr id="24" name="Picture 23" descr="HD-ShadowLong.png"/>
            <p:cNvPicPr>
              <a:picLocks noChangeAspect="1"/>
            </p:cNvPicPr>
            <p:nvPr/>
          </p:nvPicPr>
          <p:blipFill rotWithShape="1">
            <a:blip r:embed="rId2" cstate="screen">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screen">
              <a:extLst>
                <a:ext uri="{28A0092B-C50C-407E-A947-70E740481C1C}">
                  <a14:useLocalDpi xmlns:a14="http://schemas.microsoft.com/office/drawing/2010/main"/>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691131" y="753228"/>
            <a:ext cx="8965494"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92418" y="2329490"/>
            <a:ext cx="2852928" cy="576262"/>
          </a:xfrm>
        </p:spPr>
        <p:txBody>
          <a:bodyPr anchor="b">
            <a:noAutofit/>
          </a:bodyPr>
          <a:lstStyle>
            <a:lvl1pPr marL="0" indent="0">
              <a:buNone/>
              <a:defRPr sz="2400" b="0">
                <a:solidFill>
                  <a:schemeClr val="tx1"/>
                </a:solidFill>
              </a:defRPr>
            </a:lvl1pPr>
            <a:lvl2pPr marL="457218" indent="0">
              <a:buNone/>
              <a:defRPr sz="2000" b="1"/>
            </a:lvl2pPr>
            <a:lvl3pPr marL="914435" indent="0">
              <a:buNone/>
              <a:defRPr sz="1800" b="1"/>
            </a:lvl3pPr>
            <a:lvl4pPr marL="1371654" indent="0">
              <a:buNone/>
              <a:defRPr sz="1600" b="1"/>
            </a:lvl4pPr>
            <a:lvl5pPr marL="1828872" indent="0">
              <a:buNone/>
              <a:defRPr sz="1600" b="1"/>
            </a:lvl5pPr>
            <a:lvl6pPr marL="2286089" indent="0">
              <a:buNone/>
              <a:defRPr sz="1600" b="1"/>
            </a:lvl6pPr>
            <a:lvl7pPr marL="2743308" indent="0">
              <a:buNone/>
              <a:defRPr sz="1600" b="1"/>
            </a:lvl7pPr>
            <a:lvl8pPr marL="3200525" indent="0">
              <a:buNone/>
              <a:defRPr sz="1600" b="1"/>
            </a:lvl8pPr>
            <a:lvl9pPr marL="3657743"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701710" y="3015292"/>
            <a:ext cx="2852928" cy="2913513"/>
          </a:xfrm>
        </p:spPr>
        <p:txBody>
          <a:bodyPr anchor="t">
            <a:normAutofit/>
          </a:bodyPr>
          <a:lstStyle>
            <a:lvl1pPr marL="0" indent="0">
              <a:buNone/>
              <a:defRPr sz="1400"/>
            </a:lvl1pPr>
            <a:lvl2pPr marL="457218" indent="0">
              <a:buNone/>
              <a:defRPr sz="1200"/>
            </a:lvl2pPr>
            <a:lvl3pPr marL="914435" indent="0">
              <a:buNone/>
              <a:defRPr sz="1000"/>
            </a:lvl3pPr>
            <a:lvl4pPr marL="1371654" indent="0">
              <a:buNone/>
              <a:defRPr sz="901"/>
            </a:lvl4pPr>
            <a:lvl5pPr marL="1828872" indent="0">
              <a:buNone/>
              <a:defRPr sz="901"/>
            </a:lvl5pPr>
            <a:lvl6pPr marL="2286089" indent="0">
              <a:buNone/>
              <a:defRPr sz="901"/>
            </a:lvl6pPr>
            <a:lvl7pPr marL="2743308" indent="0">
              <a:buNone/>
              <a:defRPr sz="901"/>
            </a:lvl7pPr>
            <a:lvl8pPr marL="3200525" indent="0">
              <a:buNone/>
              <a:defRPr sz="901"/>
            </a:lvl8pPr>
            <a:lvl9pPr marL="3657743" indent="0">
              <a:buNone/>
              <a:defRPr sz="901"/>
            </a:lvl9pPr>
          </a:lstStyle>
          <a:p>
            <a:pPr lvl="0"/>
            <a:r>
              <a:rPr lang="en-US"/>
              <a:t>Click to edit Master text styles</a:t>
            </a:r>
          </a:p>
        </p:txBody>
      </p:sp>
      <p:sp>
        <p:nvSpPr>
          <p:cNvPr id="9" name="Text Placeholder 4"/>
          <p:cNvSpPr>
            <a:spLocks noGrp="1"/>
          </p:cNvSpPr>
          <p:nvPr>
            <p:ph type="body" sz="quarter" idx="3"/>
          </p:nvPr>
        </p:nvSpPr>
        <p:spPr>
          <a:xfrm>
            <a:off x="3741937" y="2336873"/>
            <a:ext cx="2852928" cy="576262"/>
          </a:xfrm>
        </p:spPr>
        <p:txBody>
          <a:bodyPr anchor="b">
            <a:noAutofit/>
          </a:bodyPr>
          <a:lstStyle>
            <a:lvl1pPr marL="0" indent="0">
              <a:buNone/>
              <a:defRPr sz="2400" b="0">
                <a:solidFill>
                  <a:schemeClr val="tx1"/>
                </a:solidFill>
              </a:defRPr>
            </a:lvl1pPr>
            <a:lvl2pPr marL="457218" indent="0">
              <a:buNone/>
              <a:defRPr sz="2000" b="1"/>
            </a:lvl2pPr>
            <a:lvl3pPr marL="914435" indent="0">
              <a:buNone/>
              <a:defRPr sz="1800" b="1"/>
            </a:lvl3pPr>
            <a:lvl4pPr marL="1371654" indent="0">
              <a:buNone/>
              <a:defRPr sz="1600" b="1"/>
            </a:lvl4pPr>
            <a:lvl5pPr marL="1828872" indent="0">
              <a:buNone/>
              <a:defRPr sz="1600" b="1"/>
            </a:lvl5pPr>
            <a:lvl6pPr marL="2286089" indent="0">
              <a:buNone/>
              <a:defRPr sz="1600" b="1"/>
            </a:lvl6pPr>
            <a:lvl7pPr marL="2743308" indent="0">
              <a:buNone/>
              <a:defRPr sz="1600" b="1"/>
            </a:lvl7pPr>
            <a:lvl8pPr marL="3200525" indent="0">
              <a:buNone/>
              <a:defRPr sz="1600" b="1"/>
            </a:lvl8pPr>
            <a:lvl9pPr marL="3657743"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743623" y="3007908"/>
            <a:ext cx="2852928" cy="2913513"/>
          </a:xfrm>
        </p:spPr>
        <p:txBody>
          <a:bodyPr anchor="t">
            <a:normAutofit/>
          </a:bodyPr>
          <a:lstStyle>
            <a:lvl1pPr marL="0" indent="0">
              <a:buNone/>
              <a:defRPr sz="1400"/>
            </a:lvl1pPr>
            <a:lvl2pPr marL="457218" indent="0">
              <a:buNone/>
              <a:defRPr sz="1200"/>
            </a:lvl2pPr>
            <a:lvl3pPr marL="914435" indent="0">
              <a:buNone/>
              <a:defRPr sz="1000"/>
            </a:lvl3pPr>
            <a:lvl4pPr marL="1371654" indent="0">
              <a:buNone/>
              <a:defRPr sz="901"/>
            </a:lvl4pPr>
            <a:lvl5pPr marL="1828872" indent="0">
              <a:buNone/>
              <a:defRPr sz="901"/>
            </a:lvl5pPr>
            <a:lvl6pPr marL="2286089" indent="0">
              <a:buNone/>
              <a:defRPr sz="901"/>
            </a:lvl6pPr>
            <a:lvl7pPr marL="2743308" indent="0">
              <a:buNone/>
              <a:defRPr sz="901"/>
            </a:lvl7pPr>
            <a:lvl8pPr marL="3200525" indent="0">
              <a:buNone/>
              <a:defRPr sz="901"/>
            </a:lvl8pPr>
            <a:lvl9pPr marL="3657743" indent="0">
              <a:buNone/>
              <a:defRPr sz="901"/>
            </a:lvl9pPr>
          </a:lstStyle>
          <a:p>
            <a:pPr lvl="0"/>
            <a:r>
              <a:rPr lang="en-US"/>
              <a:t>Click to edit Master text styles</a:t>
            </a:r>
          </a:p>
        </p:txBody>
      </p:sp>
      <p:sp>
        <p:nvSpPr>
          <p:cNvPr id="11" name="Text Placeholder 4"/>
          <p:cNvSpPr>
            <a:spLocks noGrp="1"/>
          </p:cNvSpPr>
          <p:nvPr>
            <p:ph type="body" sz="quarter" idx="13"/>
          </p:nvPr>
        </p:nvSpPr>
        <p:spPr>
          <a:xfrm>
            <a:off x="6793977" y="2336873"/>
            <a:ext cx="2852928" cy="576262"/>
          </a:xfrm>
        </p:spPr>
        <p:txBody>
          <a:bodyPr anchor="b">
            <a:noAutofit/>
          </a:bodyPr>
          <a:lstStyle>
            <a:lvl1pPr marL="0" indent="0">
              <a:buNone/>
              <a:defRPr sz="2400" b="0">
                <a:solidFill>
                  <a:schemeClr val="tx1"/>
                </a:solidFill>
              </a:defRPr>
            </a:lvl1pPr>
            <a:lvl2pPr marL="457218" indent="0">
              <a:buNone/>
              <a:defRPr sz="2000" b="1"/>
            </a:lvl2pPr>
            <a:lvl3pPr marL="914435" indent="0">
              <a:buNone/>
              <a:defRPr sz="1800" b="1"/>
            </a:lvl3pPr>
            <a:lvl4pPr marL="1371654" indent="0">
              <a:buNone/>
              <a:defRPr sz="1600" b="1"/>
            </a:lvl4pPr>
            <a:lvl5pPr marL="1828872" indent="0">
              <a:buNone/>
              <a:defRPr sz="1600" b="1"/>
            </a:lvl5pPr>
            <a:lvl6pPr marL="2286089" indent="0">
              <a:buNone/>
              <a:defRPr sz="1600" b="1"/>
            </a:lvl6pPr>
            <a:lvl7pPr marL="2743308" indent="0">
              <a:buNone/>
              <a:defRPr sz="1600" b="1"/>
            </a:lvl7pPr>
            <a:lvl8pPr marL="3200525" indent="0">
              <a:buNone/>
              <a:defRPr sz="1600" b="1"/>
            </a:lvl8pPr>
            <a:lvl9pPr marL="3657743"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6803576" y="3007907"/>
            <a:ext cx="2852928" cy="2913513"/>
          </a:xfrm>
        </p:spPr>
        <p:txBody>
          <a:bodyPr anchor="t">
            <a:normAutofit/>
          </a:bodyPr>
          <a:lstStyle>
            <a:lvl1pPr marL="0" indent="0">
              <a:buNone/>
              <a:defRPr sz="1400"/>
            </a:lvl1pPr>
            <a:lvl2pPr marL="457218" indent="0">
              <a:buNone/>
              <a:defRPr sz="1200"/>
            </a:lvl2pPr>
            <a:lvl3pPr marL="914435" indent="0">
              <a:buNone/>
              <a:defRPr sz="1000"/>
            </a:lvl3pPr>
            <a:lvl4pPr marL="1371654" indent="0">
              <a:buNone/>
              <a:defRPr sz="901"/>
            </a:lvl4pPr>
            <a:lvl5pPr marL="1828872" indent="0">
              <a:buNone/>
              <a:defRPr sz="901"/>
            </a:lvl5pPr>
            <a:lvl6pPr marL="2286089" indent="0">
              <a:buNone/>
              <a:defRPr sz="901"/>
            </a:lvl6pPr>
            <a:lvl7pPr marL="2743308" indent="0">
              <a:buNone/>
              <a:defRPr sz="901"/>
            </a:lvl7pPr>
            <a:lvl8pPr marL="3200525" indent="0">
              <a:buNone/>
              <a:defRPr sz="901"/>
            </a:lvl8pPr>
            <a:lvl9pPr marL="3657743" indent="0">
              <a:buNone/>
              <a:defRPr sz="901"/>
            </a:lvl9pPr>
          </a:lstStyle>
          <a:p>
            <a:pPr lvl="0"/>
            <a:r>
              <a:rPr lang="en-US"/>
              <a:t>Click to edit Master text styles</a:t>
            </a:r>
          </a:p>
        </p:txBody>
      </p:sp>
      <p:sp>
        <p:nvSpPr>
          <p:cNvPr id="3" name="Date Placeholder 2"/>
          <p:cNvSpPr>
            <a:spLocks noGrp="1"/>
          </p:cNvSpPr>
          <p:nvPr>
            <p:ph type="dt" sz="half" idx="10"/>
          </p:nvPr>
        </p:nvSpPr>
        <p:spPr>
          <a:xfrm>
            <a:off x="6978245" y="5936190"/>
            <a:ext cx="2674620" cy="365125"/>
          </a:xfrm>
          <a:prstGeom prst="rect">
            <a:avLst/>
          </a:prstGeom>
        </p:spPr>
        <p:txBody>
          <a:bodyPr/>
          <a:lstStyle/>
          <a:p>
            <a:endParaRPr lang="en-US" dirty="0"/>
          </a:p>
        </p:txBody>
      </p:sp>
      <p:sp>
        <p:nvSpPr>
          <p:cNvPr id="4" name="Footer Placeholder 3"/>
          <p:cNvSpPr>
            <a:spLocks noGrp="1"/>
          </p:cNvSpPr>
          <p:nvPr>
            <p:ph type="ftr" sz="quarter" idx="11"/>
          </p:nvPr>
        </p:nvSpPr>
        <p:spPr>
          <a:xfrm>
            <a:off x="693421" y="5936191"/>
            <a:ext cx="6285075"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DB8CD99B-3B1D-314C-A2EA-70136B41CEAE}" type="slidenum">
              <a:rPr lang="en-US" smtClean="0"/>
              <a:pPr/>
              <a:t>‹#›</a:t>
            </a:fld>
            <a:endParaRPr lang="en-US" dirty="0"/>
          </a:p>
        </p:txBody>
      </p:sp>
    </p:spTree>
    <p:extLst>
      <p:ext uri="{BB962C8B-B14F-4D97-AF65-F5344CB8AC3E}">
        <p14:creationId xmlns:p14="http://schemas.microsoft.com/office/powerpoint/2010/main" val="21964491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grpSp>
        <p:nvGrpSpPr>
          <p:cNvPr id="34" name="Group 33"/>
          <p:cNvGrpSpPr/>
          <p:nvPr/>
        </p:nvGrpSpPr>
        <p:grpSpPr>
          <a:xfrm>
            <a:off x="0" y="609602"/>
            <a:ext cx="11910560" cy="1677035"/>
            <a:chOff x="0" y="2895600"/>
            <a:chExt cx="9161969" cy="1677035"/>
          </a:xfrm>
        </p:grpSpPr>
        <p:pic>
          <p:nvPicPr>
            <p:cNvPr id="35" name="Picture 34" descr="HD-ShadowLong.png"/>
            <p:cNvPicPr>
              <a:picLocks noChangeAspect="1"/>
            </p:cNvPicPr>
            <p:nvPr/>
          </p:nvPicPr>
          <p:blipFill rotWithShape="1">
            <a:blip r:embed="rId2" cstate="screen">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36" name="Picture 35" descr="HD-ShadowShort.png"/>
            <p:cNvPicPr>
              <a:picLocks noChangeAspect="1"/>
            </p:cNvPicPr>
            <p:nvPr/>
          </p:nvPicPr>
          <p:blipFill rotWithShape="1">
            <a:blip r:embed="rId3" cstate="screen">
              <a:extLst>
                <a:ext uri="{28A0092B-C50C-407E-A947-70E740481C1C}">
                  <a14:useLocalDpi xmlns:a14="http://schemas.microsoft.com/office/drawing/2010/main"/>
                </a:ext>
              </a:extLst>
            </a:blip>
            <a:srcRect r="9871"/>
            <a:stretch/>
          </p:blipFill>
          <p:spPr>
            <a:xfrm>
              <a:off x="7717217" y="4259262"/>
              <a:ext cx="1444752" cy="144270"/>
            </a:xfrm>
            <a:prstGeom prst="rect">
              <a:avLst/>
            </a:prstGeom>
          </p:spPr>
        </p:pic>
        <p:sp>
          <p:nvSpPr>
            <p:cNvPr id="37" name="Rectangle 36"/>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691131" y="753228"/>
            <a:ext cx="8965494"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92110" y="4297503"/>
            <a:ext cx="2849934" cy="576262"/>
          </a:xfrm>
        </p:spPr>
        <p:txBody>
          <a:bodyPr anchor="b">
            <a:noAutofit/>
          </a:bodyPr>
          <a:lstStyle>
            <a:lvl1pPr marL="0" indent="0">
              <a:buNone/>
              <a:defRPr sz="2400" b="0">
                <a:solidFill>
                  <a:schemeClr val="tx1"/>
                </a:solidFill>
              </a:defRPr>
            </a:lvl1pPr>
            <a:lvl2pPr marL="457218" indent="0">
              <a:buNone/>
              <a:defRPr sz="2000" b="1"/>
            </a:lvl2pPr>
            <a:lvl3pPr marL="914435" indent="0">
              <a:buNone/>
              <a:defRPr sz="1800" b="1"/>
            </a:lvl3pPr>
            <a:lvl4pPr marL="1371654" indent="0">
              <a:buNone/>
              <a:defRPr sz="1600" b="1"/>
            </a:lvl4pPr>
            <a:lvl5pPr marL="1828872" indent="0">
              <a:buNone/>
              <a:defRPr sz="1600" b="1"/>
            </a:lvl5pPr>
            <a:lvl6pPr marL="2286089" indent="0">
              <a:buNone/>
              <a:defRPr sz="1600" b="1"/>
            </a:lvl6pPr>
            <a:lvl7pPr marL="2743308" indent="0">
              <a:buNone/>
              <a:defRPr sz="1600" b="1"/>
            </a:lvl7pPr>
            <a:lvl8pPr marL="3200525" indent="0">
              <a:buNone/>
              <a:defRPr sz="1600" b="1"/>
            </a:lvl8pPr>
            <a:lvl9pPr marL="3657743"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92110" y="2336873"/>
            <a:ext cx="2849934"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18" indent="0">
              <a:buNone/>
              <a:defRPr sz="1600"/>
            </a:lvl2pPr>
            <a:lvl3pPr marL="914435" indent="0">
              <a:buNone/>
              <a:defRPr sz="1600"/>
            </a:lvl3pPr>
            <a:lvl4pPr marL="1371654" indent="0">
              <a:buNone/>
              <a:defRPr sz="1600"/>
            </a:lvl4pPr>
            <a:lvl5pPr marL="1828872" indent="0">
              <a:buNone/>
              <a:defRPr sz="1600"/>
            </a:lvl5pPr>
            <a:lvl6pPr marL="2286089" indent="0">
              <a:buNone/>
              <a:defRPr sz="1600"/>
            </a:lvl6pPr>
            <a:lvl7pPr marL="2743308" indent="0">
              <a:buNone/>
              <a:defRPr sz="1600"/>
            </a:lvl7pPr>
            <a:lvl8pPr marL="3200525" indent="0">
              <a:buNone/>
              <a:defRPr sz="1600"/>
            </a:lvl8pPr>
            <a:lvl9pPr marL="3657743" indent="0">
              <a:buNone/>
              <a:defRPr sz="1600"/>
            </a:lvl9pPr>
          </a:lstStyle>
          <a:p>
            <a:r>
              <a:rPr lang="en-US" dirty="0"/>
              <a:t>Click icon to add picture</a:t>
            </a:r>
          </a:p>
        </p:txBody>
      </p:sp>
      <p:sp>
        <p:nvSpPr>
          <p:cNvPr id="21" name="Text Placeholder 3"/>
          <p:cNvSpPr>
            <a:spLocks noGrp="1"/>
          </p:cNvSpPr>
          <p:nvPr>
            <p:ph type="body" sz="half" idx="18"/>
          </p:nvPr>
        </p:nvSpPr>
        <p:spPr>
          <a:xfrm>
            <a:off x="692110" y="4873765"/>
            <a:ext cx="2849934" cy="1062422"/>
          </a:xfrm>
        </p:spPr>
        <p:txBody>
          <a:bodyPr anchor="t">
            <a:normAutofit/>
          </a:bodyPr>
          <a:lstStyle>
            <a:lvl1pPr marL="0" indent="0">
              <a:buNone/>
              <a:defRPr sz="1400"/>
            </a:lvl1pPr>
            <a:lvl2pPr marL="457218" indent="0">
              <a:buNone/>
              <a:defRPr sz="1200"/>
            </a:lvl2pPr>
            <a:lvl3pPr marL="914435" indent="0">
              <a:buNone/>
              <a:defRPr sz="1000"/>
            </a:lvl3pPr>
            <a:lvl4pPr marL="1371654" indent="0">
              <a:buNone/>
              <a:defRPr sz="901"/>
            </a:lvl4pPr>
            <a:lvl5pPr marL="1828872" indent="0">
              <a:buNone/>
              <a:defRPr sz="901"/>
            </a:lvl5pPr>
            <a:lvl6pPr marL="2286089" indent="0">
              <a:buNone/>
              <a:defRPr sz="901"/>
            </a:lvl6pPr>
            <a:lvl7pPr marL="2743308" indent="0">
              <a:buNone/>
              <a:defRPr sz="901"/>
            </a:lvl7pPr>
            <a:lvl8pPr marL="3200525" indent="0">
              <a:buNone/>
              <a:defRPr sz="901"/>
            </a:lvl8pPr>
            <a:lvl9pPr marL="3657743" indent="0">
              <a:buNone/>
              <a:defRPr sz="901"/>
            </a:lvl9pPr>
          </a:lstStyle>
          <a:p>
            <a:pPr lvl="0"/>
            <a:r>
              <a:rPr lang="en-US"/>
              <a:t>Click to edit Master text styles</a:t>
            </a:r>
          </a:p>
        </p:txBody>
      </p:sp>
      <p:sp>
        <p:nvSpPr>
          <p:cNvPr id="22" name="Text Placeholder 4"/>
          <p:cNvSpPr>
            <a:spLocks noGrp="1"/>
          </p:cNvSpPr>
          <p:nvPr>
            <p:ph type="body" sz="quarter" idx="3"/>
          </p:nvPr>
        </p:nvSpPr>
        <p:spPr>
          <a:xfrm>
            <a:off x="3731647" y="4297503"/>
            <a:ext cx="2879591" cy="576262"/>
          </a:xfrm>
        </p:spPr>
        <p:txBody>
          <a:bodyPr anchor="b">
            <a:noAutofit/>
          </a:bodyPr>
          <a:lstStyle>
            <a:lvl1pPr marL="0" indent="0">
              <a:buNone/>
              <a:defRPr sz="2400" b="0">
                <a:solidFill>
                  <a:schemeClr val="tx1"/>
                </a:solidFill>
              </a:defRPr>
            </a:lvl1pPr>
            <a:lvl2pPr marL="457218" indent="0">
              <a:buNone/>
              <a:defRPr sz="2000" b="1"/>
            </a:lvl2pPr>
            <a:lvl3pPr marL="914435" indent="0">
              <a:buNone/>
              <a:defRPr sz="1800" b="1"/>
            </a:lvl3pPr>
            <a:lvl4pPr marL="1371654" indent="0">
              <a:buNone/>
              <a:defRPr sz="1600" b="1"/>
            </a:lvl4pPr>
            <a:lvl5pPr marL="1828872" indent="0">
              <a:buNone/>
              <a:defRPr sz="1600" b="1"/>
            </a:lvl5pPr>
            <a:lvl6pPr marL="2286089" indent="0">
              <a:buNone/>
              <a:defRPr sz="1600" b="1"/>
            </a:lvl6pPr>
            <a:lvl7pPr marL="2743308" indent="0">
              <a:buNone/>
              <a:defRPr sz="1600" b="1"/>
            </a:lvl7pPr>
            <a:lvl8pPr marL="3200525" indent="0">
              <a:buNone/>
              <a:defRPr sz="1600" b="1"/>
            </a:lvl8pPr>
            <a:lvl9pPr marL="3657743"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731647" y="2336873"/>
            <a:ext cx="2879591"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18" indent="0">
              <a:buNone/>
              <a:defRPr sz="1600"/>
            </a:lvl2pPr>
            <a:lvl3pPr marL="914435" indent="0">
              <a:buNone/>
              <a:defRPr sz="1600"/>
            </a:lvl3pPr>
            <a:lvl4pPr marL="1371654" indent="0">
              <a:buNone/>
              <a:defRPr sz="1600"/>
            </a:lvl4pPr>
            <a:lvl5pPr marL="1828872" indent="0">
              <a:buNone/>
              <a:defRPr sz="1600"/>
            </a:lvl5pPr>
            <a:lvl6pPr marL="2286089" indent="0">
              <a:buNone/>
              <a:defRPr sz="1600"/>
            </a:lvl6pPr>
            <a:lvl7pPr marL="2743308" indent="0">
              <a:buNone/>
              <a:defRPr sz="1600"/>
            </a:lvl7pPr>
            <a:lvl8pPr marL="3200525" indent="0">
              <a:buNone/>
              <a:defRPr sz="1600"/>
            </a:lvl8pPr>
            <a:lvl9pPr marL="3657743" indent="0">
              <a:buNone/>
              <a:defRPr sz="1600"/>
            </a:lvl9pPr>
          </a:lstStyle>
          <a:p>
            <a:r>
              <a:rPr lang="en-US" dirty="0"/>
              <a:t>Click icon to add picture</a:t>
            </a:r>
          </a:p>
        </p:txBody>
      </p:sp>
      <p:sp>
        <p:nvSpPr>
          <p:cNvPr id="24" name="Text Placeholder 3"/>
          <p:cNvSpPr>
            <a:spLocks noGrp="1"/>
          </p:cNvSpPr>
          <p:nvPr>
            <p:ph type="body" sz="half" idx="19"/>
          </p:nvPr>
        </p:nvSpPr>
        <p:spPr>
          <a:xfrm>
            <a:off x="3730329" y="4873764"/>
            <a:ext cx="2883405" cy="1062422"/>
          </a:xfrm>
        </p:spPr>
        <p:txBody>
          <a:bodyPr anchor="t">
            <a:normAutofit/>
          </a:bodyPr>
          <a:lstStyle>
            <a:lvl1pPr marL="0" indent="0">
              <a:buNone/>
              <a:defRPr sz="1400"/>
            </a:lvl1pPr>
            <a:lvl2pPr marL="457218" indent="0">
              <a:buNone/>
              <a:defRPr sz="1200"/>
            </a:lvl2pPr>
            <a:lvl3pPr marL="914435" indent="0">
              <a:buNone/>
              <a:defRPr sz="1000"/>
            </a:lvl3pPr>
            <a:lvl4pPr marL="1371654" indent="0">
              <a:buNone/>
              <a:defRPr sz="901"/>
            </a:lvl4pPr>
            <a:lvl5pPr marL="1828872" indent="0">
              <a:buNone/>
              <a:defRPr sz="901"/>
            </a:lvl5pPr>
            <a:lvl6pPr marL="2286089" indent="0">
              <a:buNone/>
              <a:defRPr sz="901"/>
            </a:lvl6pPr>
            <a:lvl7pPr marL="2743308" indent="0">
              <a:buNone/>
              <a:defRPr sz="901"/>
            </a:lvl7pPr>
            <a:lvl8pPr marL="3200525" indent="0">
              <a:buNone/>
              <a:defRPr sz="901"/>
            </a:lvl8pPr>
            <a:lvl9pPr marL="3657743" indent="0">
              <a:buNone/>
              <a:defRPr sz="901"/>
            </a:lvl9pPr>
          </a:lstStyle>
          <a:p>
            <a:pPr lvl="0"/>
            <a:r>
              <a:rPr lang="en-US"/>
              <a:t>Click to edit Master text styles</a:t>
            </a:r>
          </a:p>
        </p:txBody>
      </p:sp>
      <p:sp>
        <p:nvSpPr>
          <p:cNvPr id="25" name="Text Placeholder 4"/>
          <p:cNvSpPr>
            <a:spLocks noGrp="1"/>
          </p:cNvSpPr>
          <p:nvPr>
            <p:ph type="body" sz="quarter" idx="13"/>
          </p:nvPr>
        </p:nvSpPr>
        <p:spPr>
          <a:xfrm>
            <a:off x="6800338" y="4297503"/>
            <a:ext cx="2852633" cy="576262"/>
          </a:xfrm>
        </p:spPr>
        <p:txBody>
          <a:bodyPr anchor="b">
            <a:noAutofit/>
          </a:bodyPr>
          <a:lstStyle>
            <a:lvl1pPr marL="0" indent="0">
              <a:buNone/>
              <a:defRPr sz="2400" b="0">
                <a:solidFill>
                  <a:schemeClr val="tx1"/>
                </a:solidFill>
              </a:defRPr>
            </a:lvl1pPr>
            <a:lvl2pPr marL="457218" indent="0">
              <a:buNone/>
              <a:defRPr sz="2000" b="1"/>
            </a:lvl2pPr>
            <a:lvl3pPr marL="914435" indent="0">
              <a:buNone/>
              <a:defRPr sz="1800" b="1"/>
            </a:lvl3pPr>
            <a:lvl4pPr marL="1371654" indent="0">
              <a:buNone/>
              <a:defRPr sz="1600" b="1"/>
            </a:lvl4pPr>
            <a:lvl5pPr marL="1828872" indent="0">
              <a:buNone/>
              <a:defRPr sz="1600" b="1"/>
            </a:lvl5pPr>
            <a:lvl6pPr marL="2286089" indent="0">
              <a:buNone/>
              <a:defRPr sz="1600" b="1"/>
            </a:lvl6pPr>
            <a:lvl7pPr marL="2743308" indent="0">
              <a:buNone/>
              <a:defRPr sz="1600" b="1"/>
            </a:lvl7pPr>
            <a:lvl8pPr marL="3200525" indent="0">
              <a:buNone/>
              <a:defRPr sz="1600" b="1"/>
            </a:lvl8pPr>
            <a:lvl9pPr marL="3657743"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800336" y="2336873"/>
            <a:ext cx="285263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18" indent="0">
              <a:buNone/>
              <a:defRPr sz="1600"/>
            </a:lvl2pPr>
            <a:lvl3pPr marL="914435" indent="0">
              <a:buNone/>
              <a:defRPr sz="1600"/>
            </a:lvl3pPr>
            <a:lvl4pPr marL="1371654" indent="0">
              <a:buNone/>
              <a:defRPr sz="1600"/>
            </a:lvl4pPr>
            <a:lvl5pPr marL="1828872" indent="0">
              <a:buNone/>
              <a:defRPr sz="1600"/>
            </a:lvl5pPr>
            <a:lvl6pPr marL="2286089" indent="0">
              <a:buNone/>
              <a:defRPr sz="1600"/>
            </a:lvl6pPr>
            <a:lvl7pPr marL="2743308" indent="0">
              <a:buNone/>
              <a:defRPr sz="1600"/>
            </a:lvl7pPr>
            <a:lvl8pPr marL="3200525" indent="0">
              <a:buNone/>
              <a:defRPr sz="1600"/>
            </a:lvl8pPr>
            <a:lvl9pPr marL="3657743" indent="0">
              <a:buNone/>
              <a:defRPr sz="1600"/>
            </a:lvl9pPr>
          </a:lstStyle>
          <a:p>
            <a:r>
              <a:rPr lang="en-US" dirty="0"/>
              <a:t>Click icon to add picture</a:t>
            </a:r>
          </a:p>
        </p:txBody>
      </p:sp>
      <p:sp>
        <p:nvSpPr>
          <p:cNvPr id="27" name="Text Placeholder 3"/>
          <p:cNvSpPr>
            <a:spLocks noGrp="1"/>
          </p:cNvSpPr>
          <p:nvPr>
            <p:ph type="body" sz="half" idx="20"/>
          </p:nvPr>
        </p:nvSpPr>
        <p:spPr>
          <a:xfrm>
            <a:off x="6800217" y="4873762"/>
            <a:ext cx="2856411" cy="1062422"/>
          </a:xfrm>
        </p:spPr>
        <p:txBody>
          <a:bodyPr anchor="t">
            <a:normAutofit/>
          </a:bodyPr>
          <a:lstStyle>
            <a:lvl1pPr marL="0" indent="0">
              <a:buNone/>
              <a:defRPr sz="1400"/>
            </a:lvl1pPr>
            <a:lvl2pPr marL="457218" indent="0">
              <a:buNone/>
              <a:defRPr sz="1200"/>
            </a:lvl2pPr>
            <a:lvl3pPr marL="914435" indent="0">
              <a:buNone/>
              <a:defRPr sz="1000"/>
            </a:lvl3pPr>
            <a:lvl4pPr marL="1371654" indent="0">
              <a:buNone/>
              <a:defRPr sz="901"/>
            </a:lvl4pPr>
            <a:lvl5pPr marL="1828872" indent="0">
              <a:buNone/>
              <a:defRPr sz="901"/>
            </a:lvl5pPr>
            <a:lvl6pPr marL="2286089" indent="0">
              <a:buNone/>
              <a:defRPr sz="901"/>
            </a:lvl6pPr>
            <a:lvl7pPr marL="2743308" indent="0">
              <a:buNone/>
              <a:defRPr sz="901"/>
            </a:lvl7pPr>
            <a:lvl8pPr marL="3200525" indent="0">
              <a:buNone/>
              <a:defRPr sz="901"/>
            </a:lvl8pPr>
            <a:lvl9pPr marL="3657743" indent="0">
              <a:buNone/>
              <a:defRPr sz="901"/>
            </a:lvl9pPr>
          </a:lstStyle>
          <a:p>
            <a:pPr lvl="0"/>
            <a:r>
              <a:rPr lang="en-US"/>
              <a:t>Click to edit Master text styles</a:t>
            </a:r>
          </a:p>
        </p:txBody>
      </p:sp>
      <p:sp>
        <p:nvSpPr>
          <p:cNvPr id="3" name="Date Placeholder 2"/>
          <p:cNvSpPr>
            <a:spLocks noGrp="1"/>
          </p:cNvSpPr>
          <p:nvPr>
            <p:ph type="dt" sz="half" idx="10"/>
          </p:nvPr>
        </p:nvSpPr>
        <p:spPr>
          <a:xfrm>
            <a:off x="6978245" y="5936190"/>
            <a:ext cx="2674620" cy="365125"/>
          </a:xfrm>
          <a:prstGeom prst="rect">
            <a:avLst/>
          </a:prstGeom>
        </p:spPr>
        <p:txBody>
          <a:bodyPr/>
          <a:lstStyle/>
          <a:p>
            <a:endParaRPr lang="en-US" dirty="0"/>
          </a:p>
        </p:txBody>
      </p:sp>
      <p:sp>
        <p:nvSpPr>
          <p:cNvPr id="4" name="Footer Placeholder 3"/>
          <p:cNvSpPr>
            <a:spLocks noGrp="1"/>
          </p:cNvSpPr>
          <p:nvPr>
            <p:ph type="ftr" sz="quarter" idx="11"/>
          </p:nvPr>
        </p:nvSpPr>
        <p:spPr>
          <a:xfrm>
            <a:off x="693421" y="5936191"/>
            <a:ext cx="6285075"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DB8CD99B-3B1D-314C-A2EA-70136B41CEAE}" type="slidenum">
              <a:rPr lang="en-US" smtClean="0"/>
              <a:pPr/>
              <a:t>‹#›</a:t>
            </a:fld>
            <a:endParaRPr lang="en-US" dirty="0"/>
          </a:p>
        </p:txBody>
      </p:sp>
    </p:spTree>
    <p:extLst>
      <p:ext uri="{BB962C8B-B14F-4D97-AF65-F5344CB8AC3E}">
        <p14:creationId xmlns:p14="http://schemas.microsoft.com/office/powerpoint/2010/main" val="29472452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6" name="Group 15"/>
          <p:cNvGrpSpPr/>
          <p:nvPr/>
        </p:nvGrpSpPr>
        <p:grpSpPr>
          <a:xfrm>
            <a:off x="0" y="609602"/>
            <a:ext cx="11910560" cy="1677035"/>
            <a:chOff x="0" y="2895600"/>
            <a:chExt cx="9161969" cy="1677035"/>
          </a:xfrm>
        </p:grpSpPr>
        <p:pic>
          <p:nvPicPr>
            <p:cNvPr id="17" name="Picture 16" descr="HD-ShadowLong.png"/>
            <p:cNvPicPr>
              <a:picLocks noChangeAspect="1"/>
            </p:cNvPicPr>
            <p:nvPr/>
          </p:nvPicPr>
          <p:blipFill rotWithShape="1">
            <a:blip r:embed="rId2" cstate="screen">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18" name="Picture 17" descr="HD-ShadowShort.png"/>
            <p:cNvPicPr>
              <a:picLocks noChangeAspect="1"/>
            </p:cNvPicPr>
            <p:nvPr/>
          </p:nvPicPr>
          <p:blipFill rotWithShape="1">
            <a:blip r:embed="rId3" cstate="screen">
              <a:extLst>
                <a:ext uri="{28A0092B-C50C-407E-A947-70E740481C1C}">
                  <a14:useLocalDpi xmlns:a14="http://schemas.microsoft.com/office/drawing/2010/main"/>
                </a:ext>
              </a:extLst>
            </a:blip>
            <a:srcRect r="9871"/>
            <a:stretch/>
          </p:blipFill>
          <p:spPr>
            <a:xfrm>
              <a:off x="7717217" y="4259262"/>
              <a:ext cx="1444752" cy="144270"/>
            </a:xfrm>
            <a:prstGeom prst="rect">
              <a:avLst/>
            </a:prstGeom>
          </p:spPr>
        </p:pic>
        <p:sp>
          <p:nvSpPr>
            <p:cNvPr id="19" name="Rectangle 18"/>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91131" y="753228"/>
            <a:ext cx="8965494" cy="1080938"/>
          </a:xfrm>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978245" y="5936190"/>
            <a:ext cx="2674620" cy="365125"/>
          </a:xfrm>
          <a:prstGeom prst="rect">
            <a:avLst/>
          </a:prstGeom>
        </p:spPr>
        <p:txBody>
          <a:bodyPr/>
          <a:lstStyle/>
          <a:p>
            <a:endParaRPr lang="en-US" dirty="0"/>
          </a:p>
        </p:txBody>
      </p:sp>
      <p:sp>
        <p:nvSpPr>
          <p:cNvPr id="5" name="Footer Placeholder 4"/>
          <p:cNvSpPr>
            <a:spLocks noGrp="1"/>
          </p:cNvSpPr>
          <p:nvPr>
            <p:ph type="ftr" sz="quarter" idx="11"/>
          </p:nvPr>
        </p:nvSpPr>
        <p:spPr>
          <a:xfrm>
            <a:off x="693421" y="5936191"/>
            <a:ext cx="6285075"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DB8CD99B-3B1D-314C-A2EA-70136B41CEAE}" type="slidenum">
              <a:rPr lang="en-US" smtClean="0"/>
              <a:pPr/>
              <a:t>‹#›</a:t>
            </a:fld>
            <a:endParaRPr lang="en-US" dirty="0"/>
          </a:p>
        </p:txBody>
      </p:sp>
    </p:spTree>
    <p:extLst>
      <p:ext uri="{BB962C8B-B14F-4D97-AF65-F5344CB8AC3E}">
        <p14:creationId xmlns:p14="http://schemas.microsoft.com/office/powerpoint/2010/main" val="32393810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4" name="Group 13"/>
          <p:cNvGrpSpPr/>
          <p:nvPr/>
        </p:nvGrpSpPr>
        <p:grpSpPr>
          <a:xfrm rot="5400000">
            <a:off x="6977280" y="2541950"/>
            <a:ext cx="6862555" cy="1778659"/>
            <a:chOff x="2281445" y="609600"/>
            <a:chExt cx="6862555" cy="1368199"/>
          </a:xfrm>
        </p:grpSpPr>
        <p:sp>
          <p:nvSpPr>
            <p:cNvPr id="12" name="Rectangle 11"/>
            <p:cNvSpPr/>
            <p:nvPr/>
          </p:nvSpPr>
          <p:spPr bwMode="ltGray">
            <a:xfrm>
              <a:off x="2281445" y="609601"/>
              <a:ext cx="528569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9704238" y="609598"/>
            <a:ext cx="1390484" cy="446193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63315" y="609600"/>
            <a:ext cx="8549267"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537887" y="5936190"/>
            <a:ext cx="2674620" cy="365125"/>
          </a:xfrm>
          <a:prstGeom prst="rect">
            <a:avLst/>
          </a:prstGeom>
        </p:spPr>
        <p:txBody>
          <a:bodyPr/>
          <a:lstStyle/>
          <a:p>
            <a:endParaRPr lang="en-US" dirty="0"/>
          </a:p>
        </p:txBody>
      </p:sp>
      <p:sp>
        <p:nvSpPr>
          <p:cNvPr id="5" name="Footer Placeholder 4"/>
          <p:cNvSpPr>
            <a:spLocks noGrp="1"/>
          </p:cNvSpPr>
          <p:nvPr>
            <p:ph type="ftr" sz="quarter" idx="11"/>
          </p:nvPr>
        </p:nvSpPr>
        <p:spPr>
          <a:xfrm>
            <a:off x="663315" y="5936191"/>
            <a:ext cx="5874647"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9660499" y="5432500"/>
            <a:ext cx="1494527" cy="1273100"/>
          </a:xfrm>
        </p:spPr>
        <p:txBody>
          <a:bodyPr anchor="t"/>
          <a:lstStyle>
            <a:lvl1pPr algn="ctr">
              <a:defRPr/>
            </a:lvl1pPr>
          </a:lstStyle>
          <a:p>
            <a:fld id="{DB8CD99B-3B1D-314C-A2EA-70136B41CEAE}" type="slidenum">
              <a:rPr lang="en-US" smtClean="0"/>
              <a:pPr/>
              <a:t>‹#›</a:t>
            </a:fld>
            <a:endParaRPr lang="en-US" dirty="0"/>
          </a:p>
        </p:txBody>
      </p:sp>
    </p:spTree>
    <p:extLst>
      <p:ext uri="{BB962C8B-B14F-4D97-AF65-F5344CB8AC3E}">
        <p14:creationId xmlns:p14="http://schemas.microsoft.com/office/powerpoint/2010/main" val="3703032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7" name="Group 26"/>
          <p:cNvGrpSpPr/>
          <p:nvPr userDrawn="1"/>
        </p:nvGrpSpPr>
        <p:grpSpPr>
          <a:xfrm>
            <a:off x="0" y="609602"/>
            <a:ext cx="11910560" cy="1677035"/>
            <a:chOff x="0" y="2895600"/>
            <a:chExt cx="9161969" cy="1677035"/>
          </a:xfrm>
        </p:grpSpPr>
        <p:pic>
          <p:nvPicPr>
            <p:cNvPr id="28" name="Picture 27" descr="HD-ShadowLong.png"/>
            <p:cNvPicPr>
              <a:picLocks noChangeAspect="1"/>
            </p:cNvPicPr>
            <p:nvPr/>
          </p:nvPicPr>
          <p:blipFill rotWithShape="1">
            <a:blip r:embed="rId2" cstate="screen">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cstate="screen">
              <a:extLst>
                <a:ext uri="{28A0092B-C50C-407E-A947-70E740481C1C}">
                  <a14:useLocalDpi xmlns:a14="http://schemas.microsoft.com/office/drawing/2010/main"/>
                </a:ext>
              </a:extLst>
            </a:blip>
            <a:srcRect r="9871"/>
            <a:stretch/>
          </p:blipFill>
          <p:spPr>
            <a:xfrm>
              <a:off x="7717217" y="4259262"/>
              <a:ext cx="1444752" cy="144270"/>
            </a:xfrm>
            <a:prstGeom prst="rect">
              <a:avLst/>
            </a:prstGeom>
          </p:spPr>
        </p:pic>
        <p:sp>
          <p:nvSpPr>
            <p:cNvPr id="30" name="Rectangle 2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10508179" y="5972452"/>
            <a:ext cx="926583" cy="727957"/>
          </a:xfrm>
        </p:spPr>
        <p:txBody>
          <a:bodyPr/>
          <a:lstStyle>
            <a:lvl1pPr algn="ctr">
              <a:defRPr/>
            </a:lvl1pPr>
          </a:lstStyle>
          <a:p>
            <a:fld id="{DB8CD99B-3B1D-314C-A2EA-70136B41CEAE}" type="slidenum">
              <a:rPr lang="en-US" smtClean="0"/>
              <a:pPr/>
              <a:t>‹#›</a:t>
            </a:fld>
            <a:endParaRPr lang="en-US" dirty="0"/>
          </a:p>
        </p:txBody>
      </p:sp>
      <p:pic>
        <p:nvPicPr>
          <p:cNvPr id="11" name="Picture 10">
            <a:extLst>
              <a:ext uri="{FF2B5EF4-FFF2-40B4-BE49-F238E27FC236}">
                <a16:creationId xmlns:a16="http://schemas.microsoft.com/office/drawing/2014/main" id="{7992F798-0935-CB4E-9B47-38A6C02EAA1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72110" y="549705"/>
            <a:ext cx="1598722" cy="1567829"/>
          </a:xfrm>
          <a:prstGeom prst="rect">
            <a:avLst/>
          </a:prstGeom>
        </p:spPr>
      </p:pic>
      <p:sp>
        <p:nvSpPr>
          <p:cNvPr id="19" name="TextBox 18" descr="This material was produced under grant number SH-99059-SH0 from the Occupational Safety and Health Administration, U.S. Department of Labor. It does not necessarily reflect the views or policies of the U.S. Department of Labor, nor does mention of trade names, commercial products, or organizations imply endorsement by the U.S. Government.">
            <a:extLst>
              <a:ext uri="{FF2B5EF4-FFF2-40B4-BE49-F238E27FC236}">
                <a16:creationId xmlns:a16="http://schemas.microsoft.com/office/drawing/2014/main" id="{8D9F69A3-7BC0-DD4C-A2D8-AECF70E55EB0}"/>
              </a:ext>
            </a:extLst>
          </p:cNvPr>
          <p:cNvSpPr txBox="1"/>
          <p:nvPr userDrawn="1"/>
        </p:nvSpPr>
        <p:spPr>
          <a:xfrm>
            <a:off x="754745" y="6129078"/>
            <a:ext cx="8965494" cy="600164"/>
          </a:xfrm>
          <a:prstGeom prst="rect">
            <a:avLst/>
          </a:prstGeom>
          <a:noFill/>
        </p:spPr>
        <p:txBody>
          <a:bodyPr wrap="square" rtlCol="0">
            <a:spAutoFit/>
          </a:bodyPr>
          <a:lstStyle/>
          <a:p>
            <a:pPr algn="ctr"/>
            <a:r>
              <a:rPr lang="es-ES_tradnl" sz="1100" b="0" i="1" baseline="0" noProof="0" dirty="0">
                <a:latin typeface="Calibri" panose="020F0502020204030204" pitchFamily="34" charset="0"/>
                <a:cs typeface="Calibri" panose="020F0502020204030204" pitchFamily="34" charset="0"/>
              </a:rPr>
              <a:t>Este material fue producido bajo la beca número SH-99059-SH0 de la Administración de Salud y Seguridad Ocupacional, Departamento de Trabajo de EE.UU. No necesariamente refleja los puntos de vista o políticas del Departamento de Trabajo de los EE. UU., ni la mención de nombres comerciales, productos comerciales u organizaciones implica el respaldo por parte del gobierno de los EE.UU.</a:t>
            </a:r>
          </a:p>
        </p:txBody>
      </p:sp>
    </p:spTree>
    <p:extLst>
      <p:ext uri="{BB962C8B-B14F-4D97-AF65-F5344CB8AC3E}">
        <p14:creationId xmlns:p14="http://schemas.microsoft.com/office/powerpoint/2010/main" val="1275732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8" name="Group 17"/>
          <p:cNvGrpSpPr/>
          <p:nvPr/>
        </p:nvGrpSpPr>
        <p:grpSpPr>
          <a:xfrm>
            <a:off x="0" y="2728433"/>
            <a:ext cx="11910560" cy="1677035"/>
            <a:chOff x="0" y="2895600"/>
            <a:chExt cx="9161969" cy="1677035"/>
          </a:xfrm>
        </p:grpSpPr>
        <p:pic>
          <p:nvPicPr>
            <p:cNvPr id="19" name="Picture 18" descr="HD-ShadowLong.png"/>
            <p:cNvPicPr>
              <a:picLocks noChangeAspect="1"/>
            </p:cNvPicPr>
            <p:nvPr/>
          </p:nvPicPr>
          <p:blipFill rotWithShape="1">
            <a:blip r:embed="rId2" cstate="screen">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20" name="Picture 19" descr="HD-ShadowShort.png"/>
            <p:cNvPicPr>
              <a:picLocks noChangeAspect="1"/>
            </p:cNvPicPr>
            <p:nvPr/>
          </p:nvPicPr>
          <p:blipFill rotWithShape="1">
            <a:blip r:embed="rId3" cstate="screen">
              <a:extLst>
                <a:ext uri="{28A0092B-C50C-407E-A947-70E740481C1C}">
                  <a14:useLocalDpi xmlns:a14="http://schemas.microsoft.com/office/drawing/2010/main"/>
                </a:ext>
              </a:extLst>
            </a:blip>
            <a:srcRect r="9871"/>
            <a:stretch/>
          </p:blipFill>
          <p:spPr>
            <a:xfrm>
              <a:off x="7717217" y="4259262"/>
              <a:ext cx="1444752" cy="144270"/>
            </a:xfrm>
            <a:prstGeom prst="rect">
              <a:avLst/>
            </a:prstGeom>
          </p:spPr>
        </p:pic>
        <p:sp>
          <p:nvSpPr>
            <p:cNvPr id="21" name="Rectangle 2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91133" y="2869895"/>
            <a:ext cx="8955895"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91133" y="4232174"/>
            <a:ext cx="8955895" cy="1704017"/>
          </a:xfrm>
        </p:spPr>
        <p:txBody>
          <a:bodyPr>
            <a:normAutofit/>
          </a:bodyPr>
          <a:lstStyle>
            <a:lvl1pPr marL="0" indent="0" algn="r">
              <a:buNone/>
              <a:defRPr sz="2000">
                <a:solidFill>
                  <a:schemeClr val="tx1">
                    <a:tint val="75000"/>
                  </a:schemeClr>
                </a:solidFill>
              </a:defRPr>
            </a:lvl1pPr>
            <a:lvl2pPr marL="457218" indent="0">
              <a:buNone/>
              <a:defRPr sz="2000">
                <a:solidFill>
                  <a:schemeClr val="tx1">
                    <a:tint val="75000"/>
                  </a:schemeClr>
                </a:solidFill>
              </a:defRPr>
            </a:lvl2pPr>
            <a:lvl3pPr marL="914435" indent="0">
              <a:buNone/>
              <a:defRPr sz="1800">
                <a:solidFill>
                  <a:schemeClr val="tx1">
                    <a:tint val="75000"/>
                  </a:schemeClr>
                </a:solidFill>
              </a:defRPr>
            </a:lvl3pPr>
            <a:lvl4pPr marL="1371654" indent="0">
              <a:buNone/>
              <a:defRPr sz="1600">
                <a:solidFill>
                  <a:schemeClr val="tx1">
                    <a:tint val="75000"/>
                  </a:schemeClr>
                </a:solidFill>
              </a:defRPr>
            </a:lvl4pPr>
            <a:lvl5pPr marL="1828872" indent="0">
              <a:buNone/>
              <a:defRPr sz="1600">
                <a:solidFill>
                  <a:schemeClr val="tx1">
                    <a:tint val="75000"/>
                  </a:schemeClr>
                </a:solidFill>
              </a:defRPr>
            </a:lvl5pPr>
            <a:lvl6pPr marL="2286089" indent="0">
              <a:buNone/>
              <a:defRPr sz="1600">
                <a:solidFill>
                  <a:schemeClr val="tx1">
                    <a:tint val="75000"/>
                  </a:schemeClr>
                </a:solidFill>
              </a:defRPr>
            </a:lvl6pPr>
            <a:lvl7pPr marL="2743308" indent="0">
              <a:buNone/>
              <a:defRPr sz="1600">
                <a:solidFill>
                  <a:schemeClr val="tx1">
                    <a:tint val="75000"/>
                  </a:schemeClr>
                </a:solidFill>
              </a:defRPr>
            </a:lvl7pPr>
            <a:lvl8pPr marL="3200525" indent="0">
              <a:buNone/>
              <a:defRPr sz="1600">
                <a:solidFill>
                  <a:schemeClr val="tx1">
                    <a:tint val="75000"/>
                  </a:schemeClr>
                </a:solidFill>
              </a:defRPr>
            </a:lvl8pPr>
            <a:lvl9pPr marL="365774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975553" y="5936190"/>
            <a:ext cx="2674620" cy="365125"/>
          </a:xfrm>
          <a:prstGeom prst="rect">
            <a:avLst/>
          </a:prstGeom>
        </p:spPr>
        <p:txBody>
          <a:bodyPr/>
          <a:lstStyle/>
          <a:p>
            <a:endParaRPr lang="en-US" dirty="0"/>
          </a:p>
        </p:txBody>
      </p:sp>
      <p:sp>
        <p:nvSpPr>
          <p:cNvPr id="5" name="Footer Placeholder 4"/>
          <p:cNvSpPr>
            <a:spLocks noGrp="1"/>
          </p:cNvSpPr>
          <p:nvPr>
            <p:ph type="ftr" sz="quarter" idx="11"/>
          </p:nvPr>
        </p:nvSpPr>
        <p:spPr>
          <a:xfrm>
            <a:off x="693421" y="5936191"/>
            <a:ext cx="6285075"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213370" y="2869897"/>
            <a:ext cx="1494787" cy="1090789"/>
          </a:xfrm>
        </p:spPr>
        <p:txBody>
          <a:bodyPr/>
          <a:lstStyle/>
          <a:p>
            <a:fld id="{DB8CD99B-3B1D-314C-A2EA-70136B41CEAE}" type="slidenum">
              <a:rPr lang="en-US" smtClean="0"/>
              <a:pPr/>
              <a:t>‹#›</a:t>
            </a:fld>
            <a:endParaRPr lang="en-US" dirty="0"/>
          </a:p>
        </p:txBody>
      </p:sp>
    </p:spTree>
    <p:extLst>
      <p:ext uri="{BB962C8B-B14F-4D97-AF65-F5344CB8AC3E}">
        <p14:creationId xmlns:p14="http://schemas.microsoft.com/office/powerpoint/2010/main" val="1895220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p:cNvGrpSpPr/>
          <p:nvPr/>
        </p:nvGrpSpPr>
        <p:grpSpPr>
          <a:xfrm>
            <a:off x="0" y="609602"/>
            <a:ext cx="11910560" cy="1677035"/>
            <a:chOff x="0" y="2895600"/>
            <a:chExt cx="9161969" cy="1677035"/>
          </a:xfrm>
        </p:grpSpPr>
        <p:pic>
          <p:nvPicPr>
            <p:cNvPr id="18" name="Picture 17" descr="HD-ShadowLong.png"/>
            <p:cNvPicPr>
              <a:picLocks noChangeAspect="1"/>
            </p:cNvPicPr>
            <p:nvPr/>
          </p:nvPicPr>
          <p:blipFill rotWithShape="1">
            <a:blip r:embed="rId2" cstate="screen">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screen">
              <a:extLst>
                <a:ext uri="{28A0092B-C50C-407E-A947-70E740481C1C}">
                  <a14:useLocalDpi xmlns:a14="http://schemas.microsoft.com/office/drawing/2010/main"/>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93421" y="753228"/>
            <a:ext cx="8953607" cy="108093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93422" y="2336873"/>
            <a:ext cx="4365269"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279469" y="2336873"/>
            <a:ext cx="4367559"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978245" y="5936190"/>
            <a:ext cx="2674620" cy="365125"/>
          </a:xfrm>
          <a:prstGeom prst="rect">
            <a:avLst/>
          </a:prstGeom>
        </p:spPr>
        <p:txBody>
          <a:bodyPr/>
          <a:lstStyle/>
          <a:p>
            <a:endParaRPr lang="en-US" dirty="0"/>
          </a:p>
        </p:txBody>
      </p:sp>
      <p:sp>
        <p:nvSpPr>
          <p:cNvPr id="6" name="Footer Placeholder 5"/>
          <p:cNvSpPr>
            <a:spLocks noGrp="1"/>
          </p:cNvSpPr>
          <p:nvPr>
            <p:ph type="ftr" sz="quarter" idx="11"/>
          </p:nvPr>
        </p:nvSpPr>
        <p:spPr>
          <a:xfrm>
            <a:off x="693421" y="5936191"/>
            <a:ext cx="6285075"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DB8CD99B-3B1D-314C-A2EA-70136B41CEAE}" type="slidenum">
              <a:rPr lang="en-US" smtClean="0"/>
              <a:pPr/>
              <a:t>‹#›</a:t>
            </a:fld>
            <a:endParaRPr lang="en-US" dirty="0"/>
          </a:p>
        </p:txBody>
      </p:sp>
    </p:spTree>
    <p:extLst>
      <p:ext uri="{BB962C8B-B14F-4D97-AF65-F5344CB8AC3E}">
        <p14:creationId xmlns:p14="http://schemas.microsoft.com/office/powerpoint/2010/main" val="4098906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8" name="Group 27"/>
          <p:cNvGrpSpPr/>
          <p:nvPr/>
        </p:nvGrpSpPr>
        <p:grpSpPr>
          <a:xfrm>
            <a:off x="0" y="609602"/>
            <a:ext cx="11910560" cy="1677035"/>
            <a:chOff x="0" y="2895600"/>
            <a:chExt cx="9161969" cy="1677035"/>
          </a:xfrm>
        </p:grpSpPr>
        <p:pic>
          <p:nvPicPr>
            <p:cNvPr id="29" name="Picture 28" descr="HD-ShadowLong.png"/>
            <p:cNvPicPr>
              <a:picLocks noChangeAspect="1"/>
            </p:cNvPicPr>
            <p:nvPr/>
          </p:nvPicPr>
          <p:blipFill rotWithShape="1">
            <a:blip r:embed="rId2" cstate="screen">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30" name="Picture 29" descr="HD-ShadowShort.png"/>
            <p:cNvPicPr>
              <a:picLocks noChangeAspect="1"/>
            </p:cNvPicPr>
            <p:nvPr/>
          </p:nvPicPr>
          <p:blipFill rotWithShape="1">
            <a:blip r:embed="rId3" cstate="screen">
              <a:extLst>
                <a:ext uri="{28A0092B-C50C-407E-A947-70E740481C1C}">
                  <a14:useLocalDpi xmlns:a14="http://schemas.microsoft.com/office/drawing/2010/main"/>
                </a:ext>
              </a:extLst>
            </a:blip>
            <a:srcRect r="9871"/>
            <a:stretch/>
          </p:blipFill>
          <p:spPr>
            <a:xfrm>
              <a:off x="7717217" y="4259262"/>
              <a:ext cx="1444752" cy="144270"/>
            </a:xfrm>
            <a:prstGeom prst="rect">
              <a:avLst/>
            </a:prstGeom>
          </p:spPr>
        </p:pic>
        <p:sp>
          <p:nvSpPr>
            <p:cNvPr id="31" name="Rectangle 3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91131" y="753231"/>
            <a:ext cx="8965494"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89283" y="2336876"/>
            <a:ext cx="4088604" cy="693135"/>
          </a:xfrm>
        </p:spPr>
        <p:txBody>
          <a:bodyPr anchor="b"/>
          <a:lstStyle>
            <a:lvl1pPr marL="0" indent="0">
              <a:buNone/>
              <a:defRPr sz="2400" b="1"/>
            </a:lvl1pPr>
            <a:lvl2pPr marL="457218" indent="0">
              <a:buNone/>
              <a:defRPr sz="2000" b="1"/>
            </a:lvl2pPr>
            <a:lvl3pPr marL="914435" indent="0">
              <a:buNone/>
              <a:defRPr sz="1800" b="1"/>
            </a:lvl3pPr>
            <a:lvl4pPr marL="1371654" indent="0">
              <a:buNone/>
              <a:defRPr sz="1600" b="1"/>
            </a:lvl4pPr>
            <a:lvl5pPr marL="1828872" indent="0">
              <a:buNone/>
              <a:defRPr sz="1600" b="1"/>
            </a:lvl5pPr>
            <a:lvl6pPr marL="2286089" indent="0">
              <a:buNone/>
              <a:defRPr sz="1600" b="1"/>
            </a:lvl6pPr>
            <a:lvl7pPr marL="2743308" indent="0">
              <a:buNone/>
              <a:defRPr sz="1600" b="1"/>
            </a:lvl7pPr>
            <a:lvl8pPr marL="3200525" indent="0">
              <a:buNone/>
              <a:defRPr sz="1600" b="1"/>
            </a:lvl8pPr>
            <a:lvl9pPr marL="3657743" indent="0">
              <a:buNone/>
              <a:defRPr sz="1600" b="1"/>
            </a:lvl9pPr>
          </a:lstStyle>
          <a:p>
            <a:pPr lvl="0"/>
            <a:r>
              <a:rPr lang="en-US"/>
              <a:t>Click to edit Master text styles</a:t>
            </a:r>
          </a:p>
        </p:txBody>
      </p:sp>
      <p:sp>
        <p:nvSpPr>
          <p:cNvPr id="4" name="Content Placeholder 3"/>
          <p:cNvSpPr>
            <a:spLocks noGrp="1"/>
          </p:cNvSpPr>
          <p:nvPr>
            <p:ph sz="half" idx="2"/>
          </p:nvPr>
        </p:nvSpPr>
        <p:spPr>
          <a:xfrm>
            <a:off x="691131" y="3030011"/>
            <a:ext cx="43771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567442" y="2336873"/>
            <a:ext cx="4089185" cy="692076"/>
          </a:xfrm>
        </p:spPr>
        <p:txBody>
          <a:bodyPr anchor="b"/>
          <a:lstStyle>
            <a:lvl1pPr marL="0" indent="0">
              <a:buNone/>
              <a:defRPr sz="2400" b="1"/>
            </a:lvl1pPr>
            <a:lvl2pPr marL="457218" indent="0">
              <a:buNone/>
              <a:defRPr sz="2000" b="1"/>
            </a:lvl2pPr>
            <a:lvl3pPr marL="914435" indent="0">
              <a:buNone/>
              <a:defRPr sz="1800" b="1"/>
            </a:lvl3pPr>
            <a:lvl4pPr marL="1371654" indent="0">
              <a:buNone/>
              <a:defRPr sz="1600" b="1"/>
            </a:lvl4pPr>
            <a:lvl5pPr marL="1828872" indent="0">
              <a:buNone/>
              <a:defRPr sz="1600" b="1"/>
            </a:lvl5pPr>
            <a:lvl6pPr marL="2286089" indent="0">
              <a:buNone/>
              <a:defRPr sz="1600" b="1"/>
            </a:lvl6pPr>
            <a:lvl7pPr marL="2743308" indent="0">
              <a:buNone/>
              <a:defRPr sz="1600" b="1"/>
            </a:lvl7pPr>
            <a:lvl8pPr marL="3200525" indent="0">
              <a:buNone/>
              <a:defRPr sz="1600" b="1"/>
            </a:lvl8pPr>
            <a:lvl9pPr marL="365774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279469" y="3030011"/>
            <a:ext cx="4377157"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978245" y="5936190"/>
            <a:ext cx="2674620" cy="365125"/>
          </a:xfrm>
          <a:prstGeom prst="rect">
            <a:avLst/>
          </a:prstGeom>
        </p:spPr>
        <p:txBody>
          <a:bodyPr/>
          <a:lstStyle/>
          <a:p>
            <a:endParaRPr lang="en-US" dirty="0"/>
          </a:p>
        </p:txBody>
      </p:sp>
      <p:sp>
        <p:nvSpPr>
          <p:cNvPr id="8" name="Footer Placeholder 7"/>
          <p:cNvSpPr>
            <a:spLocks noGrp="1"/>
          </p:cNvSpPr>
          <p:nvPr>
            <p:ph type="ftr" sz="quarter" idx="11"/>
          </p:nvPr>
        </p:nvSpPr>
        <p:spPr>
          <a:xfrm>
            <a:off x="693421" y="5936191"/>
            <a:ext cx="6285075"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DB8CD99B-3B1D-314C-A2EA-70136B41CEAE}" type="slidenum">
              <a:rPr lang="en-US" smtClean="0"/>
              <a:pPr/>
              <a:t>‹#›</a:t>
            </a:fld>
            <a:endParaRPr lang="en-US" dirty="0"/>
          </a:p>
        </p:txBody>
      </p:sp>
    </p:spTree>
    <p:extLst>
      <p:ext uri="{BB962C8B-B14F-4D97-AF65-F5344CB8AC3E}">
        <p14:creationId xmlns:p14="http://schemas.microsoft.com/office/powerpoint/2010/main" val="1092234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15" name="Group 14"/>
          <p:cNvGrpSpPr/>
          <p:nvPr/>
        </p:nvGrpSpPr>
        <p:grpSpPr>
          <a:xfrm>
            <a:off x="0" y="609602"/>
            <a:ext cx="11910560" cy="1677035"/>
            <a:chOff x="0" y="2895600"/>
            <a:chExt cx="9161969" cy="1677035"/>
          </a:xfrm>
        </p:grpSpPr>
        <p:pic>
          <p:nvPicPr>
            <p:cNvPr id="16" name="Picture 15" descr="HD-ShadowLong.png"/>
            <p:cNvPicPr>
              <a:picLocks noChangeAspect="1"/>
            </p:cNvPicPr>
            <p:nvPr/>
          </p:nvPicPr>
          <p:blipFill rotWithShape="1">
            <a:blip r:embed="rId2" cstate="screen">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17" name="Picture 16" descr="HD-ShadowShort.png"/>
            <p:cNvPicPr>
              <a:picLocks noChangeAspect="1"/>
            </p:cNvPicPr>
            <p:nvPr/>
          </p:nvPicPr>
          <p:blipFill rotWithShape="1">
            <a:blip r:embed="rId3" cstate="screen">
              <a:extLst>
                <a:ext uri="{28A0092B-C50C-407E-A947-70E740481C1C}">
                  <a14:useLocalDpi xmlns:a14="http://schemas.microsoft.com/office/drawing/2010/main"/>
                </a:ext>
              </a:extLst>
            </a:blip>
            <a:srcRect r="9871"/>
            <a:stretch/>
          </p:blipFill>
          <p:spPr>
            <a:xfrm>
              <a:off x="7717217" y="4259262"/>
              <a:ext cx="1444752" cy="144270"/>
            </a:xfrm>
            <a:prstGeom prst="rect">
              <a:avLst/>
            </a:prstGeom>
          </p:spPr>
        </p:pic>
        <p:sp>
          <p:nvSpPr>
            <p:cNvPr id="18" name="Rectangle 17"/>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9" name="Title 8">
            <a:extLst>
              <a:ext uri="{FF2B5EF4-FFF2-40B4-BE49-F238E27FC236}">
                <a16:creationId xmlns:a16="http://schemas.microsoft.com/office/drawing/2014/main" id="{D935A2D6-BFD0-6049-A414-BDC89652586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83667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2" name="Picture 11" descr="HD-ShadowShort.png"/>
          <p:cNvPicPr>
            <a:picLocks noChangeAspect="1"/>
          </p:cNvPicPr>
          <p:nvPr/>
        </p:nvPicPr>
        <p:blipFill rotWithShape="1">
          <a:blip r:embed="rId2" cstate="screen">
            <a:extLst>
              <a:ext uri="{28A0092B-C50C-407E-A947-70E740481C1C}">
                <a14:useLocalDpi xmlns:a14="http://schemas.microsoft.com/office/drawing/2010/main"/>
              </a:ext>
            </a:extLst>
          </a:blip>
          <a:srcRect r="9871"/>
          <a:stretch/>
        </p:blipFill>
        <p:spPr>
          <a:xfrm>
            <a:off x="10032381" y="1973262"/>
            <a:ext cx="1878179" cy="144270"/>
          </a:xfrm>
          <a:prstGeom prst="rect">
            <a:avLst/>
          </a:prstGeom>
        </p:spPr>
      </p:pic>
      <p:sp>
        <p:nvSpPr>
          <p:cNvPr id="14" name="Rectangle 13"/>
          <p:cNvSpPr/>
          <p:nvPr/>
        </p:nvSpPr>
        <p:spPr>
          <a:xfrm>
            <a:off x="10024001" y="609600"/>
            <a:ext cx="1863200"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a:xfrm>
            <a:off x="6978245" y="5936190"/>
            <a:ext cx="2674620" cy="365125"/>
          </a:xfrm>
          <a:prstGeom prst="rect">
            <a:avLst/>
          </a:prstGeom>
        </p:spPr>
        <p:txBody>
          <a:bodyPr/>
          <a:lstStyle/>
          <a:p>
            <a:endParaRPr lang="en-US" dirty="0"/>
          </a:p>
        </p:txBody>
      </p:sp>
      <p:sp>
        <p:nvSpPr>
          <p:cNvPr id="3" name="Footer Placeholder 2"/>
          <p:cNvSpPr>
            <a:spLocks noGrp="1"/>
          </p:cNvSpPr>
          <p:nvPr>
            <p:ph type="ftr" sz="quarter" idx="11"/>
          </p:nvPr>
        </p:nvSpPr>
        <p:spPr>
          <a:xfrm>
            <a:off x="693421" y="5936191"/>
            <a:ext cx="6285075"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DB8CD99B-3B1D-314C-A2EA-70136B41CEAE}" type="slidenum">
              <a:rPr lang="en-US" smtClean="0"/>
              <a:pPr/>
              <a:t>‹#›</a:t>
            </a:fld>
            <a:endParaRPr lang="en-US" dirty="0"/>
          </a:p>
        </p:txBody>
      </p:sp>
    </p:spTree>
    <p:extLst>
      <p:ext uri="{BB962C8B-B14F-4D97-AF65-F5344CB8AC3E}">
        <p14:creationId xmlns:p14="http://schemas.microsoft.com/office/powerpoint/2010/main" val="3163287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7" name="Group 16"/>
          <p:cNvGrpSpPr/>
          <p:nvPr/>
        </p:nvGrpSpPr>
        <p:grpSpPr>
          <a:xfrm>
            <a:off x="0" y="609602"/>
            <a:ext cx="11910560" cy="1677035"/>
            <a:chOff x="0" y="2895600"/>
            <a:chExt cx="9161969" cy="1677035"/>
          </a:xfrm>
        </p:grpSpPr>
        <p:pic>
          <p:nvPicPr>
            <p:cNvPr id="18" name="Picture 17" descr="HD-ShadowLong.png"/>
            <p:cNvPicPr>
              <a:picLocks noChangeAspect="1"/>
            </p:cNvPicPr>
            <p:nvPr/>
          </p:nvPicPr>
          <p:blipFill rotWithShape="1">
            <a:blip r:embed="rId2" cstate="screen">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screen">
              <a:extLst>
                <a:ext uri="{28A0092B-C50C-407E-A947-70E740481C1C}">
                  <a14:useLocalDpi xmlns:a14="http://schemas.microsoft.com/office/drawing/2010/main"/>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91131" y="753227"/>
            <a:ext cx="8965494"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568701" y="2336876"/>
            <a:ext cx="5087923"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421" y="2336875"/>
            <a:ext cx="3635112" cy="3599317"/>
          </a:xfrm>
        </p:spPr>
        <p:txBody>
          <a:bodyPr anchor="ctr"/>
          <a:lstStyle>
            <a:lvl1pPr marL="0" indent="0">
              <a:buNone/>
              <a:defRPr sz="1600"/>
            </a:lvl1pPr>
            <a:lvl2pPr marL="457218" indent="0">
              <a:buNone/>
              <a:defRPr sz="1400"/>
            </a:lvl2pPr>
            <a:lvl3pPr marL="914435" indent="0">
              <a:buNone/>
              <a:defRPr sz="1200"/>
            </a:lvl3pPr>
            <a:lvl4pPr marL="1371654" indent="0">
              <a:buNone/>
              <a:defRPr sz="1000"/>
            </a:lvl4pPr>
            <a:lvl5pPr marL="1828872" indent="0">
              <a:buNone/>
              <a:defRPr sz="1000"/>
            </a:lvl5pPr>
            <a:lvl6pPr marL="2286089" indent="0">
              <a:buNone/>
              <a:defRPr sz="1000"/>
            </a:lvl6pPr>
            <a:lvl7pPr marL="2743308" indent="0">
              <a:buNone/>
              <a:defRPr sz="1000"/>
            </a:lvl7pPr>
            <a:lvl8pPr marL="3200525" indent="0">
              <a:buNone/>
              <a:defRPr sz="1000"/>
            </a:lvl8pPr>
            <a:lvl9pPr marL="3657743" indent="0">
              <a:buNone/>
              <a:defRPr sz="1000"/>
            </a:lvl9pPr>
          </a:lstStyle>
          <a:p>
            <a:pPr lvl="0"/>
            <a:r>
              <a:rPr lang="en-US"/>
              <a:t>Click to edit Master text styles</a:t>
            </a:r>
          </a:p>
        </p:txBody>
      </p:sp>
      <p:sp>
        <p:nvSpPr>
          <p:cNvPr id="5" name="Date Placeholder 4"/>
          <p:cNvSpPr>
            <a:spLocks noGrp="1"/>
          </p:cNvSpPr>
          <p:nvPr>
            <p:ph type="dt" sz="half" idx="10"/>
          </p:nvPr>
        </p:nvSpPr>
        <p:spPr>
          <a:xfrm>
            <a:off x="6978245" y="5936190"/>
            <a:ext cx="2674620" cy="365125"/>
          </a:xfrm>
          <a:prstGeom prst="rect">
            <a:avLst/>
          </a:prstGeom>
        </p:spPr>
        <p:txBody>
          <a:bodyPr/>
          <a:lstStyle/>
          <a:p>
            <a:endParaRPr lang="en-US" dirty="0"/>
          </a:p>
        </p:txBody>
      </p:sp>
      <p:sp>
        <p:nvSpPr>
          <p:cNvPr id="6" name="Footer Placeholder 5"/>
          <p:cNvSpPr>
            <a:spLocks noGrp="1"/>
          </p:cNvSpPr>
          <p:nvPr>
            <p:ph type="ftr" sz="quarter" idx="11"/>
          </p:nvPr>
        </p:nvSpPr>
        <p:spPr>
          <a:xfrm>
            <a:off x="693421" y="5936191"/>
            <a:ext cx="6285075"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DB8CD99B-3B1D-314C-A2EA-70136B41CEAE}" type="slidenum">
              <a:rPr lang="en-US" smtClean="0"/>
              <a:pPr/>
              <a:t>‹#›</a:t>
            </a:fld>
            <a:endParaRPr lang="en-US" dirty="0"/>
          </a:p>
        </p:txBody>
      </p:sp>
    </p:spTree>
    <p:extLst>
      <p:ext uri="{BB962C8B-B14F-4D97-AF65-F5344CB8AC3E}">
        <p14:creationId xmlns:p14="http://schemas.microsoft.com/office/powerpoint/2010/main" val="3321138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p:cNvGrpSpPr/>
          <p:nvPr/>
        </p:nvGrpSpPr>
        <p:grpSpPr>
          <a:xfrm>
            <a:off x="0" y="609602"/>
            <a:ext cx="11910560" cy="1677035"/>
            <a:chOff x="0" y="2895600"/>
            <a:chExt cx="9161969" cy="1677035"/>
          </a:xfrm>
        </p:grpSpPr>
        <p:pic>
          <p:nvPicPr>
            <p:cNvPr id="18" name="Picture 17" descr="HD-ShadowLong.png"/>
            <p:cNvPicPr>
              <a:picLocks noChangeAspect="1"/>
            </p:cNvPicPr>
            <p:nvPr/>
          </p:nvPicPr>
          <p:blipFill rotWithShape="1">
            <a:blip r:embed="rId2" cstate="screen">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screen">
              <a:extLst>
                <a:ext uri="{28A0092B-C50C-407E-A947-70E740481C1C}">
                  <a14:useLocalDpi xmlns:a14="http://schemas.microsoft.com/office/drawing/2010/main"/>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91131" y="753228"/>
            <a:ext cx="8965494"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564244" y="2336874"/>
            <a:ext cx="5092382"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18" indent="0">
              <a:buNone/>
              <a:defRPr sz="2800"/>
            </a:lvl2pPr>
            <a:lvl3pPr marL="914435" indent="0">
              <a:buNone/>
              <a:defRPr sz="2400"/>
            </a:lvl3pPr>
            <a:lvl4pPr marL="1371654" indent="0">
              <a:buNone/>
              <a:defRPr sz="2000"/>
            </a:lvl4pPr>
            <a:lvl5pPr marL="1828872" indent="0">
              <a:buNone/>
              <a:defRPr sz="2000"/>
            </a:lvl5pPr>
            <a:lvl6pPr marL="2286089" indent="0">
              <a:buNone/>
              <a:defRPr sz="2000"/>
            </a:lvl6pPr>
            <a:lvl7pPr marL="2743308" indent="0">
              <a:buNone/>
              <a:defRPr sz="2000"/>
            </a:lvl7pPr>
            <a:lvl8pPr marL="3200525" indent="0">
              <a:buNone/>
              <a:defRPr sz="2000"/>
            </a:lvl8pPr>
            <a:lvl9pPr marL="3657743" indent="0">
              <a:buNone/>
              <a:defRPr sz="2000"/>
            </a:lvl9pPr>
          </a:lstStyle>
          <a:p>
            <a:r>
              <a:rPr lang="en-US" dirty="0"/>
              <a:t>Click icon to add picture</a:t>
            </a:r>
          </a:p>
        </p:txBody>
      </p:sp>
      <p:sp>
        <p:nvSpPr>
          <p:cNvPr id="4" name="Text Placeholder 3"/>
          <p:cNvSpPr>
            <a:spLocks noGrp="1"/>
          </p:cNvSpPr>
          <p:nvPr>
            <p:ph type="body" sz="half" idx="2"/>
          </p:nvPr>
        </p:nvSpPr>
        <p:spPr>
          <a:xfrm>
            <a:off x="691131" y="2336876"/>
            <a:ext cx="3638033" cy="3599315"/>
          </a:xfrm>
        </p:spPr>
        <p:txBody>
          <a:bodyPr anchor="ctr"/>
          <a:lstStyle>
            <a:lvl1pPr marL="0" indent="0">
              <a:buNone/>
              <a:defRPr sz="1600"/>
            </a:lvl1pPr>
            <a:lvl2pPr marL="457218" indent="0">
              <a:buNone/>
              <a:defRPr sz="1400"/>
            </a:lvl2pPr>
            <a:lvl3pPr marL="914435" indent="0">
              <a:buNone/>
              <a:defRPr sz="1200"/>
            </a:lvl3pPr>
            <a:lvl4pPr marL="1371654" indent="0">
              <a:buNone/>
              <a:defRPr sz="1000"/>
            </a:lvl4pPr>
            <a:lvl5pPr marL="1828872" indent="0">
              <a:buNone/>
              <a:defRPr sz="1000"/>
            </a:lvl5pPr>
            <a:lvl6pPr marL="2286089" indent="0">
              <a:buNone/>
              <a:defRPr sz="1000"/>
            </a:lvl6pPr>
            <a:lvl7pPr marL="2743308" indent="0">
              <a:buNone/>
              <a:defRPr sz="1000"/>
            </a:lvl7pPr>
            <a:lvl8pPr marL="3200525" indent="0">
              <a:buNone/>
              <a:defRPr sz="1000"/>
            </a:lvl8pPr>
            <a:lvl9pPr marL="3657743" indent="0">
              <a:buNone/>
              <a:defRPr sz="1000"/>
            </a:lvl9pPr>
          </a:lstStyle>
          <a:p>
            <a:pPr lvl="0"/>
            <a:r>
              <a:rPr lang="en-US"/>
              <a:t>Click to edit Master text styles</a:t>
            </a:r>
          </a:p>
        </p:txBody>
      </p:sp>
      <p:sp>
        <p:nvSpPr>
          <p:cNvPr id="5" name="Date Placeholder 4"/>
          <p:cNvSpPr>
            <a:spLocks noGrp="1"/>
          </p:cNvSpPr>
          <p:nvPr>
            <p:ph type="dt" sz="half" idx="10"/>
          </p:nvPr>
        </p:nvSpPr>
        <p:spPr>
          <a:xfrm>
            <a:off x="6978245" y="5936190"/>
            <a:ext cx="2674620" cy="365125"/>
          </a:xfrm>
          <a:prstGeom prst="rect">
            <a:avLst/>
          </a:prstGeom>
        </p:spPr>
        <p:txBody>
          <a:bodyPr/>
          <a:lstStyle/>
          <a:p>
            <a:endParaRPr lang="en-US" dirty="0"/>
          </a:p>
        </p:txBody>
      </p:sp>
      <p:sp>
        <p:nvSpPr>
          <p:cNvPr id="6" name="Footer Placeholder 5"/>
          <p:cNvSpPr>
            <a:spLocks noGrp="1"/>
          </p:cNvSpPr>
          <p:nvPr>
            <p:ph type="ftr" sz="quarter" idx="11"/>
          </p:nvPr>
        </p:nvSpPr>
        <p:spPr>
          <a:xfrm>
            <a:off x="693421" y="5936191"/>
            <a:ext cx="6285075"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DB8CD99B-3B1D-314C-A2EA-70136B41CEAE}" type="slidenum">
              <a:rPr lang="en-US" smtClean="0"/>
              <a:pPr/>
              <a:t>‹#›</a:t>
            </a:fld>
            <a:endParaRPr lang="en-US" dirty="0"/>
          </a:p>
        </p:txBody>
      </p:sp>
    </p:spTree>
    <p:extLst>
      <p:ext uri="{BB962C8B-B14F-4D97-AF65-F5344CB8AC3E}">
        <p14:creationId xmlns:p14="http://schemas.microsoft.com/office/powerpoint/2010/main" val="3016537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19" cstate="screen">
            <a:alphaModFix amt="10000"/>
            <a:extLst>
              <a:ext uri="{28A0092B-C50C-407E-A947-70E740481C1C}">
                <a14:useLocalDpi xmlns:a14="http://schemas.microsoft.com/office/drawing/2010/main"/>
              </a:ext>
            </a:extLst>
          </a:blip>
          <a:srcRect/>
          <a:stretch>
            <a:fillRect/>
          </a:stretch>
        </p:blipFill>
        <p:spPr bwMode="auto">
          <a:xfrm>
            <a:off x="0" y="1"/>
            <a:ext cx="11887200" cy="6858000"/>
          </a:xfrm>
          <a:prstGeom prst="rect">
            <a:avLst/>
          </a:prstGeom>
          <a:extLst>
            <a:ext uri="{909E8E84-426E-40dd-AFC4-6F175D3DCCD1}">
              <a14:hiddenFill xmlns:a14="http://schemas.microsoft.com/office/drawing/2010/main" xmlns="">
                <a:solidFill>
                  <a:srgbClr val="FFFFFF"/>
                </a:solidFill>
              </a14:hiddenFill>
            </a:ext>
          </a:extLst>
        </p:spPr>
      </p:pic>
      <p:sp>
        <p:nvSpPr>
          <p:cNvPr id="2" name="Title Placeholder 1"/>
          <p:cNvSpPr>
            <a:spLocks noGrp="1"/>
          </p:cNvSpPr>
          <p:nvPr>
            <p:ph type="title"/>
          </p:nvPr>
        </p:nvSpPr>
        <p:spPr>
          <a:xfrm>
            <a:off x="691131" y="753228"/>
            <a:ext cx="8965494"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93421" y="2336873"/>
            <a:ext cx="8953606"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0663310" y="5936189"/>
            <a:ext cx="926583" cy="727957"/>
          </a:xfrm>
          <a:prstGeom prst="rect">
            <a:avLst/>
          </a:prstGeom>
        </p:spPr>
        <p:txBody>
          <a:bodyPr vert="horz" lIns="91440" tIns="45720" rIns="91440" bIns="45720" rtlCol="0" anchor="ctr"/>
          <a:lstStyle>
            <a:lvl1pPr algn="l">
              <a:defRPr sz="1400" baseline="0">
                <a:solidFill>
                  <a:schemeClr val="tx1">
                    <a:tint val="75000"/>
                  </a:schemeClr>
                </a:solidFill>
              </a:defRPr>
            </a:lvl1pPr>
          </a:lstStyle>
          <a:p>
            <a:endParaRPr lang="en-US" dirty="0"/>
          </a:p>
        </p:txBody>
      </p:sp>
    </p:spTree>
    <p:extLst>
      <p:ext uri="{BB962C8B-B14F-4D97-AF65-F5344CB8AC3E}">
        <p14:creationId xmlns:p14="http://schemas.microsoft.com/office/powerpoint/2010/main" val="291193033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l" defTabSz="914435"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9" indent="-228609" algn="l" defTabSz="914435"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27" indent="-228609" algn="l" defTabSz="91443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45" indent="-228609" algn="l" defTabSz="91443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62" indent="-228609" algn="l" defTabSz="914435"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81" indent="-228609" algn="l" defTabSz="914435"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99" indent="-228609" algn="l" defTabSz="91443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916" indent="-228609" algn="l" defTabSz="91443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135" indent="-228609" algn="l" defTabSz="91443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352" indent="-228609" algn="l" defTabSz="91443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35" rtl="0" eaLnBrk="1" latinLnBrk="0" hangingPunct="1">
        <a:defRPr sz="1800" kern="1200">
          <a:solidFill>
            <a:schemeClr val="tx1"/>
          </a:solidFill>
          <a:latin typeface="+mn-lt"/>
          <a:ea typeface="+mn-ea"/>
          <a:cs typeface="+mn-cs"/>
        </a:defRPr>
      </a:lvl1pPr>
      <a:lvl2pPr marL="457218" algn="l" defTabSz="914435" rtl="0" eaLnBrk="1" latinLnBrk="0" hangingPunct="1">
        <a:defRPr sz="1800" kern="1200">
          <a:solidFill>
            <a:schemeClr val="tx1"/>
          </a:solidFill>
          <a:latin typeface="+mn-lt"/>
          <a:ea typeface="+mn-ea"/>
          <a:cs typeface="+mn-cs"/>
        </a:defRPr>
      </a:lvl2pPr>
      <a:lvl3pPr marL="914435" algn="l" defTabSz="914435" rtl="0" eaLnBrk="1" latinLnBrk="0" hangingPunct="1">
        <a:defRPr sz="1800" kern="1200">
          <a:solidFill>
            <a:schemeClr val="tx1"/>
          </a:solidFill>
          <a:latin typeface="+mn-lt"/>
          <a:ea typeface="+mn-ea"/>
          <a:cs typeface="+mn-cs"/>
        </a:defRPr>
      </a:lvl3pPr>
      <a:lvl4pPr marL="1371654" algn="l" defTabSz="914435" rtl="0" eaLnBrk="1" latinLnBrk="0" hangingPunct="1">
        <a:defRPr sz="1800" kern="1200">
          <a:solidFill>
            <a:schemeClr val="tx1"/>
          </a:solidFill>
          <a:latin typeface="+mn-lt"/>
          <a:ea typeface="+mn-ea"/>
          <a:cs typeface="+mn-cs"/>
        </a:defRPr>
      </a:lvl4pPr>
      <a:lvl5pPr marL="1828872" algn="l" defTabSz="914435" rtl="0" eaLnBrk="1" latinLnBrk="0" hangingPunct="1">
        <a:defRPr sz="1800" kern="1200">
          <a:solidFill>
            <a:schemeClr val="tx1"/>
          </a:solidFill>
          <a:latin typeface="+mn-lt"/>
          <a:ea typeface="+mn-ea"/>
          <a:cs typeface="+mn-cs"/>
        </a:defRPr>
      </a:lvl5pPr>
      <a:lvl6pPr marL="2286089" algn="l" defTabSz="914435" rtl="0" eaLnBrk="1" latinLnBrk="0" hangingPunct="1">
        <a:defRPr sz="1800" kern="1200">
          <a:solidFill>
            <a:schemeClr val="tx1"/>
          </a:solidFill>
          <a:latin typeface="+mn-lt"/>
          <a:ea typeface="+mn-ea"/>
          <a:cs typeface="+mn-cs"/>
        </a:defRPr>
      </a:lvl6pPr>
      <a:lvl7pPr marL="2743308" algn="l" defTabSz="914435" rtl="0" eaLnBrk="1" latinLnBrk="0" hangingPunct="1">
        <a:defRPr sz="1800" kern="1200">
          <a:solidFill>
            <a:schemeClr val="tx1"/>
          </a:solidFill>
          <a:latin typeface="+mn-lt"/>
          <a:ea typeface="+mn-ea"/>
          <a:cs typeface="+mn-cs"/>
        </a:defRPr>
      </a:lvl7pPr>
      <a:lvl8pPr marL="3200525" algn="l" defTabSz="914435" rtl="0" eaLnBrk="1" latinLnBrk="0" hangingPunct="1">
        <a:defRPr sz="1800" kern="1200">
          <a:solidFill>
            <a:schemeClr val="tx1"/>
          </a:solidFill>
          <a:latin typeface="+mn-lt"/>
          <a:ea typeface="+mn-ea"/>
          <a:cs typeface="+mn-cs"/>
        </a:defRPr>
      </a:lvl8pPr>
      <a:lvl9pPr marL="3657743" algn="l" defTabSz="91443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FIRE SAFETY IN AUTO REPAIR SHOPS: FOR MANAGERS">
            <a:extLst>
              <a:ext uri="{FF2B5EF4-FFF2-40B4-BE49-F238E27FC236}">
                <a16:creationId xmlns:a16="http://schemas.microsoft.com/office/drawing/2014/main" id="{A6D92DA7-8907-3E42-BC24-B12789EBA0FE}"/>
              </a:ext>
            </a:extLst>
          </p:cNvPr>
          <p:cNvSpPr>
            <a:spLocks noGrp="1"/>
          </p:cNvSpPr>
          <p:nvPr>
            <p:ph type="ctrTitle"/>
          </p:nvPr>
        </p:nvSpPr>
        <p:spPr>
          <a:xfrm>
            <a:off x="244215" y="2567862"/>
            <a:ext cx="8385434" cy="1373069"/>
          </a:xfrm>
        </p:spPr>
        <p:txBody>
          <a:bodyPr/>
          <a:lstStyle/>
          <a:p>
            <a:pPr algn="l"/>
            <a:r>
              <a:rPr lang="es-ES_tradnl" sz="3500" b="1" dirty="0"/>
              <a:t>SEGURIDAD CONTRA INCENDIOS EN TALLERES MECÁNICOS: PARA GERENTES</a:t>
            </a:r>
          </a:p>
        </p:txBody>
      </p:sp>
      <p:sp>
        <p:nvSpPr>
          <p:cNvPr id="3" name="Subtitle 2" descr="FIRE PREVENTION PLAN OVERVIEW&#13;&#10;">
            <a:extLst>
              <a:ext uri="{FF2B5EF4-FFF2-40B4-BE49-F238E27FC236}">
                <a16:creationId xmlns:a16="http://schemas.microsoft.com/office/drawing/2014/main" id="{DF657126-0937-6244-B2BD-BA47FF8F2A34}"/>
              </a:ext>
            </a:extLst>
          </p:cNvPr>
          <p:cNvSpPr>
            <a:spLocks noGrp="1"/>
          </p:cNvSpPr>
          <p:nvPr>
            <p:ph type="subTitle" idx="1"/>
          </p:nvPr>
        </p:nvSpPr>
        <p:spPr>
          <a:xfrm>
            <a:off x="244215" y="4377658"/>
            <a:ext cx="10650686" cy="738664"/>
          </a:xfrm>
        </p:spPr>
        <p:txBody>
          <a:bodyPr>
            <a:noAutofit/>
          </a:bodyPr>
          <a:lstStyle/>
          <a:p>
            <a:r>
              <a:rPr lang="es-ES_tradnl" sz="3000" b="1" i="1" dirty="0">
                <a:latin typeface="Arial" panose="020B0604020202020204" pitchFamily="34" charset="0"/>
                <a:cs typeface="Arial" panose="020B0604020202020204" pitchFamily="34" charset="0"/>
              </a:rPr>
              <a:t>Nada actúa más rápido que la prevención de incendios</a:t>
            </a:r>
            <a:endParaRPr lang="es-ES_tradnl" sz="3000" i="1" dirty="0"/>
          </a:p>
        </p:txBody>
      </p:sp>
      <p:pic>
        <p:nvPicPr>
          <p:cNvPr id="5" name="Picture 4">
            <a:extLst>
              <a:ext uri="{FF2B5EF4-FFF2-40B4-BE49-F238E27FC236}">
                <a16:creationId xmlns:a16="http://schemas.microsoft.com/office/drawing/2014/main" id="{3DC38BA1-360E-434B-B249-D97CC593AB4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0833" y="2504451"/>
            <a:ext cx="2023441" cy="1984341"/>
          </a:xfrm>
          <a:prstGeom prst="rect">
            <a:avLst/>
          </a:prstGeom>
        </p:spPr>
      </p:pic>
      <p:sp>
        <p:nvSpPr>
          <p:cNvPr id="7" name="TextBox 6" descr="This material was produced under grant number SH-99059-SH0 from the Occupational Safety and Health Administration, U.S. Department of Labor. It does not necessarily reflect the views or policies of the U.S. Department of Labor, nor does mention of trade names, commercial products, or organizations imply endorsement by the U.S. Government.">
            <a:extLst>
              <a:ext uri="{FF2B5EF4-FFF2-40B4-BE49-F238E27FC236}">
                <a16:creationId xmlns:a16="http://schemas.microsoft.com/office/drawing/2014/main" id="{D0B1FBAA-3444-7D48-86E6-71968BD3CBEF}"/>
              </a:ext>
            </a:extLst>
          </p:cNvPr>
          <p:cNvSpPr txBox="1"/>
          <p:nvPr/>
        </p:nvSpPr>
        <p:spPr>
          <a:xfrm>
            <a:off x="528638" y="6100502"/>
            <a:ext cx="10876791" cy="646331"/>
          </a:xfrm>
          <a:prstGeom prst="rect">
            <a:avLst/>
          </a:prstGeom>
          <a:noFill/>
        </p:spPr>
        <p:txBody>
          <a:bodyPr wrap="square" rtlCol="0">
            <a:spAutoFit/>
          </a:bodyPr>
          <a:lstStyle/>
          <a:p>
            <a:pPr algn="ctr"/>
            <a:r>
              <a:rPr lang="es-ES" sz="1200" i="1" dirty="0">
                <a:latin typeface="Calibri" panose="020F0502020204030204" pitchFamily="34" charset="0"/>
                <a:cs typeface="Calibri" panose="020F0502020204030204" pitchFamily="34" charset="0"/>
              </a:rPr>
              <a:t>Este material fue producido bajo la beca número SH-99059-SH0 de la Administración de Salud y Seguridad Ocupacional, Departamento de Trabajo de EE.UU. No necesariamente refleja los puntos de vista o políticas del Departamento de Trabajo de los EE. UU., ni la mención de nombres comerciales, productos comerciales u organizaciones implica el respaldo por parte del gobierno de los EE.UU.</a:t>
            </a:r>
            <a:endParaRPr lang="en-US" sz="12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20553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OSHA TRAINING REQUIREMENTS"/>
          <p:cNvSpPr>
            <a:spLocks noGrp="1"/>
          </p:cNvSpPr>
          <p:nvPr>
            <p:ph type="title"/>
          </p:nvPr>
        </p:nvSpPr>
        <p:spPr/>
        <p:txBody>
          <a:bodyPr>
            <a:noAutofit/>
          </a:bodyPr>
          <a:lstStyle/>
          <a:p>
            <a:r>
              <a:rPr lang="es-ES_tradnl" sz="4000" b="1" dirty="0"/>
              <a:t>REQUISITOS DE CAPACITACIÓN DE OSHA</a:t>
            </a:r>
          </a:p>
        </p:txBody>
      </p:sp>
      <p:sp>
        <p:nvSpPr>
          <p:cNvPr id="3" name="Content Placeholder 2" descr="All aspects of the fire prevention plan. Hazard Communication Standard to inform employees about the hazards of products they handle. Personal protective equipment. Hands-on fire extinguisher training.&#13;&#10;"/>
          <p:cNvSpPr>
            <a:spLocks noGrp="1"/>
          </p:cNvSpPr>
          <p:nvPr>
            <p:ph idx="1"/>
          </p:nvPr>
        </p:nvSpPr>
        <p:spPr>
          <a:xfrm>
            <a:off x="612139" y="2222574"/>
            <a:ext cx="8963205" cy="3882198"/>
          </a:xfrm>
        </p:spPr>
        <p:txBody>
          <a:bodyPr>
            <a:normAutofit/>
          </a:bodyPr>
          <a:lstStyle/>
          <a:p>
            <a:pPr>
              <a:lnSpc>
                <a:spcPct val="100000"/>
              </a:lnSpc>
            </a:pPr>
            <a:r>
              <a:rPr lang="es-ES_tradnl" sz="2800" dirty="0"/>
              <a:t>Todos los aspectos del plan de prevención de incendios</a:t>
            </a:r>
          </a:p>
          <a:p>
            <a:pPr>
              <a:lnSpc>
                <a:spcPct val="100000"/>
              </a:lnSpc>
            </a:pPr>
            <a:r>
              <a:rPr lang="es-ES_tradnl" sz="2800" dirty="0"/>
              <a:t>Norma de comunicación de peligros para informar a los empleados sobre los peligros de los productos que manipulan</a:t>
            </a:r>
          </a:p>
          <a:p>
            <a:pPr>
              <a:lnSpc>
                <a:spcPct val="100000"/>
              </a:lnSpc>
            </a:pPr>
            <a:r>
              <a:rPr lang="es-ES_tradnl" sz="2800" dirty="0"/>
              <a:t>Equipo de Protección Personal</a:t>
            </a:r>
          </a:p>
          <a:p>
            <a:pPr>
              <a:lnSpc>
                <a:spcPct val="100000"/>
              </a:lnSpc>
            </a:pPr>
            <a:r>
              <a:rPr lang="es-ES_tradnl" sz="2800" dirty="0"/>
              <a:t>Capacitación práctica de los extinguidores de incendio</a:t>
            </a:r>
          </a:p>
          <a:p>
            <a:pPr>
              <a:buNone/>
            </a:pPr>
            <a:endParaRPr lang="en-US" sz="3200" dirty="0"/>
          </a:p>
          <a:p>
            <a:endParaRPr lang="en-US" sz="3200" dirty="0"/>
          </a:p>
          <a:p>
            <a:endParaRPr lang="en-US" sz="3801" dirty="0"/>
          </a:p>
          <a:p>
            <a:endParaRPr lang="en-US" dirty="0"/>
          </a:p>
        </p:txBody>
      </p:sp>
      <p:sp>
        <p:nvSpPr>
          <p:cNvPr id="4" name="Slide Number Placeholder 3" descr="9"/>
          <p:cNvSpPr>
            <a:spLocks noGrp="1"/>
          </p:cNvSpPr>
          <p:nvPr>
            <p:ph type="sldNum" sz="quarter" idx="12"/>
          </p:nvPr>
        </p:nvSpPr>
        <p:spPr/>
        <p:txBody>
          <a:bodyPr/>
          <a:lstStyle/>
          <a:p>
            <a:r>
              <a:rPr lang="en-US" dirty="0"/>
              <a:t>9</a:t>
            </a:r>
          </a:p>
        </p:txBody>
      </p:sp>
      <p:pic>
        <p:nvPicPr>
          <p:cNvPr id="9" name="Picture 8" descr="A fire extinguisher with the letters A, B, C, D, and K drawn on it. The letter A is green; B is red; C is blue; D is yellow, and K is black. Next to the letters are symbols denoting the type of fire: a wastebasket, a gas can, a plug and socket, a gear, and a frying pan">
            <a:extLst>
              <a:ext uri="{FF2B5EF4-FFF2-40B4-BE49-F238E27FC236}">
                <a16:creationId xmlns:a16="http://schemas.microsoft.com/office/drawing/2014/main" id="{1A4B9ED9-5EF9-F44F-988B-709EADC2161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30950" y="2767729"/>
            <a:ext cx="1444111" cy="281504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HAZARD COMMUNICATION STANDARD"/>
          <p:cNvSpPr>
            <a:spLocks noGrp="1"/>
          </p:cNvSpPr>
          <p:nvPr>
            <p:ph type="title"/>
          </p:nvPr>
        </p:nvSpPr>
        <p:spPr/>
        <p:txBody>
          <a:bodyPr/>
          <a:lstStyle/>
          <a:p>
            <a:r>
              <a:rPr lang="es-ES_tradnl" b="1" dirty="0"/>
              <a:t>ESTÁNDAR DE COMUNICACIÓN DE PELIGROS</a:t>
            </a:r>
          </a:p>
        </p:txBody>
      </p:sp>
      <p:sp>
        <p:nvSpPr>
          <p:cNvPr id="3" name="Content Placeholder 2" descr="Safety data sheets contain valuable information about a product. Manufacturers must create a safety data sheet for all of their products. Employers must keep a safety data sheet on file for every product they use. Employers must train their workers how to interpret the safety data sheets."/>
          <p:cNvSpPr>
            <a:spLocks noGrp="1"/>
          </p:cNvSpPr>
          <p:nvPr>
            <p:ph idx="1"/>
          </p:nvPr>
        </p:nvSpPr>
        <p:spPr>
          <a:xfrm>
            <a:off x="452438" y="2209003"/>
            <a:ext cx="9199987" cy="4127427"/>
          </a:xfrm>
        </p:spPr>
        <p:txBody>
          <a:bodyPr>
            <a:normAutofit fontScale="92500" lnSpcReduction="10000"/>
          </a:bodyPr>
          <a:lstStyle/>
          <a:p>
            <a:pPr>
              <a:lnSpc>
                <a:spcPct val="110000"/>
              </a:lnSpc>
            </a:pPr>
            <a:r>
              <a:rPr lang="es-ES_tradnl" sz="2700" dirty="0"/>
              <a:t>La hoja de datos de seguridad del producto contiene información valiosa</a:t>
            </a:r>
          </a:p>
          <a:p>
            <a:pPr>
              <a:lnSpc>
                <a:spcPct val="110000"/>
              </a:lnSpc>
            </a:pPr>
            <a:r>
              <a:rPr lang="es-ES_tradnl" sz="2700" dirty="0"/>
              <a:t>Los fabricantes deben crear una hoja de seguridad para todos sus productos</a:t>
            </a:r>
          </a:p>
          <a:p>
            <a:pPr>
              <a:lnSpc>
                <a:spcPct val="110000"/>
              </a:lnSpc>
            </a:pPr>
            <a:r>
              <a:rPr lang="es-ES_tradnl" sz="2700" dirty="0"/>
              <a:t>Los empleadores deben</a:t>
            </a:r>
          </a:p>
          <a:p>
            <a:pPr lvl="1">
              <a:lnSpc>
                <a:spcPct val="110000"/>
              </a:lnSpc>
            </a:pPr>
            <a:r>
              <a:rPr lang="es-ES_tradnl" sz="2700" dirty="0"/>
              <a:t>tener una hoja archivada de los datos de seguridad de cada producto que utilicen</a:t>
            </a:r>
          </a:p>
          <a:p>
            <a:pPr lvl="1">
              <a:lnSpc>
                <a:spcPct val="110000"/>
              </a:lnSpc>
            </a:pPr>
            <a:r>
              <a:rPr lang="es-ES_tradnl" sz="2700" dirty="0"/>
              <a:t>entrenar a sus trabajadores sobre como interpretar la hoja de seguridad de los datos</a:t>
            </a:r>
          </a:p>
          <a:p>
            <a:endParaRPr lang="en-US" sz="3200" dirty="0"/>
          </a:p>
          <a:p>
            <a:endParaRPr lang="en-US" dirty="0"/>
          </a:p>
        </p:txBody>
      </p:sp>
      <p:sp>
        <p:nvSpPr>
          <p:cNvPr id="4" name="Slide Number Placeholder 3" descr="10"/>
          <p:cNvSpPr>
            <a:spLocks noGrp="1"/>
          </p:cNvSpPr>
          <p:nvPr>
            <p:ph type="sldNum" sz="quarter" idx="12"/>
          </p:nvPr>
        </p:nvSpPr>
        <p:spPr/>
        <p:txBody>
          <a:bodyPr/>
          <a:lstStyle/>
          <a:p>
            <a:r>
              <a:rPr lang="en-US" dirty="0"/>
              <a:t>10</a:t>
            </a:r>
          </a:p>
        </p:txBody>
      </p:sp>
      <p:pic>
        <p:nvPicPr>
          <p:cNvPr id="9" name="Picture 8" descr="A yellow binder with the words &quot;Safety Data Sheet&quot;.">
            <a:extLst>
              <a:ext uri="{FF2B5EF4-FFF2-40B4-BE49-F238E27FC236}">
                <a16:creationId xmlns:a16="http://schemas.microsoft.com/office/drawing/2014/main" id="{C587E22D-BCAA-A546-81C3-E7351B1D0C2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929834" y="2602231"/>
            <a:ext cx="1498600" cy="201929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16 SECTIONS OF A SAFETY DATA  SHEET"/>
          <p:cNvSpPr>
            <a:spLocks noGrp="1"/>
          </p:cNvSpPr>
          <p:nvPr>
            <p:ph type="title"/>
          </p:nvPr>
        </p:nvSpPr>
        <p:spPr>
          <a:xfrm>
            <a:off x="284481" y="753228"/>
            <a:ext cx="9631680" cy="1080938"/>
          </a:xfrm>
        </p:spPr>
        <p:txBody>
          <a:bodyPr>
            <a:noAutofit/>
          </a:bodyPr>
          <a:lstStyle/>
          <a:p>
            <a:r>
              <a:rPr lang="es-ES_tradnl" sz="4000" b="1" dirty="0"/>
              <a:t>16 SECCIONES DE UNA HOJA DE SEGURIDAD DE DATOS</a:t>
            </a:r>
          </a:p>
        </p:txBody>
      </p:sp>
      <p:sp>
        <p:nvSpPr>
          <p:cNvPr id="4" name="Slide Number Placeholder 3" descr="11"/>
          <p:cNvSpPr>
            <a:spLocks noGrp="1"/>
          </p:cNvSpPr>
          <p:nvPr>
            <p:ph type="sldNum" sz="quarter" idx="12"/>
          </p:nvPr>
        </p:nvSpPr>
        <p:spPr/>
        <p:txBody>
          <a:bodyPr/>
          <a:lstStyle/>
          <a:p>
            <a:r>
              <a:rPr lang="en-US" dirty="0"/>
              <a:t>11</a:t>
            </a:r>
          </a:p>
        </p:txBody>
      </p:sp>
      <p:graphicFrame>
        <p:nvGraphicFramePr>
          <p:cNvPr id="8" name="Content Placeholder 7" descr="OSHA safety data sheet 16 sections."/>
          <p:cNvGraphicFramePr>
            <a:graphicFrameLocks noGrp="1"/>
          </p:cNvGraphicFramePr>
          <p:nvPr>
            <p:ph idx="1"/>
            <p:extLst>
              <p:ext uri="{D42A27DB-BD31-4B8C-83A1-F6EECF244321}">
                <p14:modId xmlns:p14="http://schemas.microsoft.com/office/powerpoint/2010/main" val="1612794189"/>
              </p:ext>
            </p:extLst>
          </p:nvPr>
        </p:nvGraphicFramePr>
        <p:xfrm>
          <a:off x="734378" y="2174239"/>
          <a:ext cx="10624501" cy="3856947"/>
        </p:xfrm>
        <a:graphic>
          <a:graphicData uri="http://schemas.openxmlformats.org/drawingml/2006/table">
            <a:tbl>
              <a:tblPr firstRow="1" bandRow="1">
                <a:tableStyleId>{073A0DAA-6AF3-43AB-8588-CEC1D06C72B9}</a:tableStyleId>
              </a:tblPr>
              <a:tblGrid>
                <a:gridCol w="1556345">
                  <a:extLst>
                    <a:ext uri="{9D8B030D-6E8A-4147-A177-3AD203B41FA5}">
                      <a16:colId xmlns:a16="http://schemas.microsoft.com/office/drawing/2014/main" val="20000"/>
                    </a:ext>
                  </a:extLst>
                </a:gridCol>
                <a:gridCol w="4062206">
                  <a:extLst>
                    <a:ext uri="{9D8B030D-6E8A-4147-A177-3AD203B41FA5}">
                      <a16:colId xmlns:a16="http://schemas.microsoft.com/office/drawing/2014/main" val="20001"/>
                    </a:ext>
                  </a:extLst>
                </a:gridCol>
                <a:gridCol w="1518199">
                  <a:extLst>
                    <a:ext uri="{9D8B030D-6E8A-4147-A177-3AD203B41FA5}">
                      <a16:colId xmlns:a16="http://schemas.microsoft.com/office/drawing/2014/main" val="20002"/>
                    </a:ext>
                  </a:extLst>
                </a:gridCol>
                <a:gridCol w="3487751">
                  <a:extLst>
                    <a:ext uri="{9D8B030D-6E8A-4147-A177-3AD203B41FA5}">
                      <a16:colId xmlns:a16="http://schemas.microsoft.com/office/drawing/2014/main" val="20003"/>
                    </a:ext>
                  </a:extLst>
                </a:gridCol>
              </a:tblGrid>
              <a:tr h="378982">
                <a:tc>
                  <a:txBody>
                    <a:bodyPr/>
                    <a:lstStyle/>
                    <a:p>
                      <a:r>
                        <a:rPr lang="es-ES_tradnl" sz="1800" noProof="0" dirty="0"/>
                        <a:t>Sección No.</a:t>
                      </a:r>
                    </a:p>
                  </a:txBody>
                  <a:tcPr/>
                </a:tc>
                <a:tc>
                  <a:txBody>
                    <a:bodyPr/>
                    <a:lstStyle/>
                    <a:p>
                      <a:r>
                        <a:rPr lang="es-ES_tradnl" sz="1800" noProof="0" dirty="0"/>
                        <a:t>Información</a:t>
                      </a:r>
                    </a:p>
                  </a:txBody>
                  <a:tcPr/>
                </a:tc>
                <a:tc>
                  <a:txBody>
                    <a:bodyPr/>
                    <a:lstStyle/>
                    <a:p>
                      <a:r>
                        <a:rPr lang="es-ES_tradnl" sz="1800" noProof="0" dirty="0"/>
                        <a:t>Sección No.</a:t>
                      </a:r>
                    </a:p>
                  </a:txBody>
                  <a:tcPr/>
                </a:tc>
                <a:tc>
                  <a:txBody>
                    <a:bodyPr/>
                    <a:lstStyle/>
                    <a:p>
                      <a:r>
                        <a:rPr lang="es-ES_tradnl" sz="1800" noProof="0" dirty="0"/>
                        <a:t>Información</a:t>
                      </a:r>
                    </a:p>
                  </a:txBody>
                  <a:tcPr/>
                </a:tc>
                <a:extLst>
                  <a:ext uri="{0D108BD9-81ED-4DB2-BD59-A6C34878D82A}">
                    <a16:rowId xmlns:a16="http://schemas.microsoft.com/office/drawing/2014/main" val="10000"/>
                  </a:ext>
                </a:extLst>
              </a:tr>
              <a:tr h="378982">
                <a:tc>
                  <a:txBody>
                    <a:bodyPr/>
                    <a:lstStyle/>
                    <a:p>
                      <a:pPr algn="l" fontAlgn="b"/>
                      <a:r>
                        <a:rPr lang="es-ES_tradnl" sz="1700" u="none" strike="noStrike" noProof="0" dirty="0"/>
                        <a:t>Sección 1</a:t>
                      </a:r>
                      <a:endParaRPr lang="es-ES_tradnl" sz="1700" b="0" i="0" u="none" strike="noStrike" noProof="0" dirty="0">
                        <a:solidFill>
                          <a:srgbClr val="333333"/>
                        </a:solidFill>
                        <a:latin typeface="Arial"/>
                      </a:endParaRPr>
                    </a:p>
                  </a:txBody>
                  <a:tcPr marL="9525" marR="9525" marT="9525" marB="0" anchor="ctr"/>
                </a:tc>
                <a:tc>
                  <a:txBody>
                    <a:bodyPr/>
                    <a:lstStyle/>
                    <a:p>
                      <a:pPr algn="l" fontAlgn="b"/>
                      <a:r>
                        <a:rPr lang="es-ES_tradnl" sz="1700" kern="1200" dirty="0">
                          <a:solidFill>
                            <a:schemeClr val="dk1"/>
                          </a:solidFill>
                          <a:effectLst/>
                          <a:latin typeface="+mn-lt"/>
                          <a:ea typeface="+mn-ea"/>
                          <a:cs typeface="+mn-cs"/>
                        </a:rPr>
                        <a:t> Identificación del producto</a:t>
                      </a:r>
                      <a:endParaRPr lang="es-ES_tradnl" sz="1700" b="0" i="0" u="none" strike="noStrike" noProof="0" dirty="0">
                        <a:solidFill>
                          <a:srgbClr val="000000"/>
                        </a:solidFill>
                        <a:latin typeface="Calibri"/>
                      </a:endParaRPr>
                    </a:p>
                  </a:txBody>
                  <a:tcPr marL="9525" marR="9525" marT="9525" marB="0" anchor="ctr"/>
                </a:tc>
                <a:tc>
                  <a:txBody>
                    <a:bodyPr/>
                    <a:lstStyle/>
                    <a:p>
                      <a:pPr algn="l" fontAlgn="b"/>
                      <a:r>
                        <a:rPr lang="es-ES_tradnl" sz="1700" u="none" strike="noStrike" noProof="0" dirty="0"/>
                        <a:t>Sección 9</a:t>
                      </a:r>
                      <a:endParaRPr lang="es-ES_tradnl" sz="1700" b="0" i="0" u="none" strike="noStrike" noProof="0" dirty="0">
                        <a:solidFill>
                          <a:srgbClr val="333333"/>
                        </a:solidFill>
                        <a:latin typeface="Arial"/>
                      </a:endParaRPr>
                    </a:p>
                  </a:txBody>
                  <a:tcPr marL="9525" marR="9525" marT="9525" marB="0" anchor="ctr"/>
                </a:tc>
                <a:tc>
                  <a:txBody>
                    <a:bodyPr/>
                    <a:lstStyle/>
                    <a:p>
                      <a:pPr algn="l" fontAlgn="b"/>
                      <a:r>
                        <a:rPr lang="es-ES_tradnl" sz="1700" kern="1200" dirty="0">
                          <a:solidFill>
                            <a:schemeClr val="dk1"/>
                          </a:solidFill>
                          <a:effectLst/>
                          <a:latin typeface="+mn-lt"/>
                          <a:ea typeface="+mn-ea"/>
                          <a:cs typeface="+mn-cs"/>
                        </a:rPr>
                        <a:t> Propiedades físicas y químicas</a:t>
                      </a:r>
                      <a:endParaRPr lang="es-ES_tradnl" sz="1700" b="0" i="0" u="none" strike="noStrike" noProof="0" dirty="0">
                        <a:solidFill>
                          <a:srgbClr val="000000"/>
                        </a:solidFill>
                        <a:latin typeface="Calibri"/>
                      </a:endParaRPr>
                    </a:p>
                  </a:txBody>
                  <a:tcPr marL="9525" marR="9525" marT="9525" marB="0" anchor="ctr"/>
                </a:tc>
                <a:extLst>
                  <a:ext uri="{0D108BD9-81ED-4DB2-BD59-A6C34878D82A}">
                    <a16:rowId xmlns:a16="http://schemas.microsoft.com/office/drawing/2014/main" val="10001"/>
                  </a:ext>
                </a:extLst>
              </a:tr>
              <a:tr h="378982">
                <a:tc>
                  <a:txBody>
                    <a:bodyPr/>
                    <a:lstStyle/>
                    <a:p>
                      <a:pPr algn="l" fontAlgn="b"/>
                      <a:r>
                        <a:rPr lang="es-ES_tradnl" sz="1700" u="none" strike="noStrike" noProof="0" dirty="0"/>
                        <a:t>Sección 2</a:t>
                      </a:r>
                      <a:endParaRPr lang="es-ES_tradnl" sz="1700" b="0" i="0" u="none" strike="noStrike" noProof="0" dirty="0">
                        <a:solidFill>
                          <a:srgbClr val="333333"/>
                        </a:solidFill>
                        <a:latin typeface="Arial"/>
                      </a:endParaRPr>
                    </a:p>
                  </a:txBody>
                  <a:tcPr marL="9525" marR="9525" marT="9525" marB="0" anchor="ctr"/>
                </a:tc>
                <a:tc>
                  <a:txBody>
                    <a:bodyPr/>
                    <a:lstStyle/>
                    <a:p>
                      <a:pPr algn="l" fontAlgn="b"/>
                      <a:r>
                        <a:rPr lang="es-ES_tradnl" sz="1700" u="none" strike="noStrike" kern="1200" noProof="0" dirty="0">
                          <a:solidFill>
                            <a:schemeClr val="dk1"/>
                          </a:solidFill>
                          <a:effectLst/>
                          <a:latin typeface="+mn-lt"/>
                          <a:ea typeface="+mn-ea"/>
                          <a:cs typeface="+mn-cs"/>
                        </a:rPr>
                        <a:t> </a:t>
                      </a:r>
                      <a:r>
                        <a:rPr lang="es-ES_tradnl" sz="1700" kern="1200" dirty="0">
                          <a:solidFill>
                            <a:schemeClr val="dk1"/>
                          </a:solidFill>
                          <a:effectLst/>
                          <a:latin typeface="+mn-lt"/>
                          <a:ea typeface="+mn-ea"/>
                          <a:cs typeface="+mn-cs"/>
                        </a:rPr>
                        <a:t>Identificación del peligro</a:t>
                      </a:r>
                      <a:endParaRPr lang="es-ES_tradnl" sz="1700" b="0" i="0" u="none" strike="noStrike" noProof="0" dirty="0">
                        <a:solidFill>
                          <a:srgbClr val="000000"/>
                        </a:solidFill>
                        <a:latin typeface="Calibri"/>
                      </a:endParaRPr>
                    </a:p>
                  </a:txBody>
                  <a:tcPr marL="9525" marR="9525" marT="9525" marB="0" anchor="ctr"/>
                </a:tc>
                <a:tc>
                  <a:txBody>
                    <a:bodyPr/>
                    <a:lstStyle/>
                    <a:p>
                      <a:pPr algn="l" fontAlgn="b"/>
                      <a:r>
                        <a:rPr lang="es-ES_tradnl" sz="1700" u="none" strike="noStrike" noProof="0" dirty="0"/>
                        <a:t>Sección 10</a:t>
                      </a:r>
                      <a:endParaRPr lang="es-ES_tradnl" sz="1700" b="0" i="0" u="none" strike="noStrike" noProof="0" dirty="0">
                        <a:solidFill>
                          <a:srgbClr val="333333"/>
                        </a:solidFill>
                        <a:latin typeface="Arial"/>
                      </a:endParaRPr>
                    </a:p>
                  </a:txBody>
                  <a:tcPr marL="9525" marR="9525" marT="9525" marB="0" anchor="ctr"/>
                </a:tc>
                <a:tc>
                  <a:txBody>
                    <a:bodyPr/>
                    <a:lstStyle/>
                    <a:p>
                      <a:pPr algn="l" fontAlgn="b"/>
                      <a:r>
                        <a:rPr lang="es-ES_tradnl" sz="1700" u="none" strike="noStrike" noProof="0" dirty="0"/>
                        <a:t> </a:t>
                      </a:r>
                      <a:r>
                        <a:rPr lang="es-ES_tradnl" sz="1700" kern="1200" dirty="0">
                          <a:solidFill>
                            <a:schemeClr val="dk1"/>
                          </a:solidFill>
                          <a:effectLst/>
                          <a:latin typeface="+mn-lt"/>
                          <a:ea typeface="+mn-ea"/>
                          <a:cs typeface="+mn-cs"/>
                        </a:rPr>
                        <a:t>Estabilidad y reactividad</a:t>
                      </a:r>
                      <a:endParaRPr lang="es-ES_tradnl" sz="1700" b="0" i="0" u="none" strike="noStrike" noProof="0" dirty="0">
                        <a:solidFill>
                          <a:srgbClr val="000000"/>
                        </a:solidFill>
                        <a:latin typeface="Calibri"/>
                      </a:endParaRPr>
                    </a:p>
                  </a:txBody>
                  <a:tcPr marL="9525" marR="9525" marT="9525" marB="0" anchor="ctr"/>
                </a:tc>
                <a:extLst>
                  <a:ext uri="{0D108BD9-81ED-4DB2-BD59-A6C34878D82A}">
                    <a16:rowId xmlns:a16="http://schemas.microsoft.com/office/drawing/2014/main" val="10002"/>
                  </a:ext>
                </a:extLst>
              </a:tr>
              <a:tr h="378982">
                <a:tc>
                  <a:txBody>
                    <a:bodyPr/>
                    <a:lstStyle/>
                    <a:p>
                      <a:pPr algn="l" fontAlgn="b"/>
                      <a:r>
                        <a:rPr lang="es-ES_tradnl" sz="1700" u="none" strike="noStrike" noProof="0" dirty="0"/>
                        <a:t>Sección 3</a:t>
                      </a:r>
                      <a:endParaRPr lang="es-ES_tradnl" sz="1700" b="0" i="0" u="none" strike="noStrike" noProof="0" dirty="0">
                        <a:solidFill>
                          <a:srgbClr val="333333"/>
                        </a:solidFill>
                        <a:latin typeface="Arial"/>
                      </a:endParaRPr>
                    </a:p>
                  </a:txBody>
                  <a:tcPr marL="9525" marR="9525" marT="9525" marB="0" anchor="ctr"/>
                </a:tc>
                <a:tc>
                  <a:txBody>
                    <a:bodyPr/>
                    <a:lstStyle/>
                    <a:p>
                      <a:pPr algn="l" fontAlgn="b"/>
                      <a:r>
                        <a:rPr lang="es-ES_tradnl" sz="1700" u="none" strike="noStrike" noProof="0" dirty="0"/>
                        <a:t> </a:t>
                      </a:r>
                      <a:r>
                        <a:rPr lang="es-ES_tradnl" sz="1700" kern="1200" dirty="0">
                          <a:solidFill>
                            <a:schemeClr val="dk1"/>
                          </a:solidFill>
                          <a:effectLst/>
                          <a:latin typeface="+mn-lt"/>
                          <a:ea typeface="+mn-ea"/>
                          <a:cs typeface="+mn-cs"/>
                        </a:rPr>
                        <a:t>Composición</a:t>
                      </a:r>
                      <a:endParaRPr lang="es-ES_tradnl" sz="1700" b="0" i="0" u="none" strike="noStrike" noProof="0" dirty="0">
                        <a:solidFill>
                          <a:srgbClr val="000000"/>
                        </a:solidFill>
                        <a:latin typeface="Calibri"/>
                      </a:endParaRPr>
                    </a:p>
                  </a:txBody>
                  <a:tcPr marL="9525" marR="9525" marT="9525" marB="0" anchor="ctr"/>
                </a:tc>
                <a:tc>
                  <a:txBody>
                    <a:bodyPr/>
                    <a:lstStyle/>
                    <a:p>
                      <a:pPr algn="l" fontAlgn="b"/>
                      <a:r>
                        <a:rPr lang="es-ES_tradnl" sz="1700" u="none" strike="noStrike" noProof="0" dirty="0"/>
                        <a:t>Sección 11</a:t>
                      </a:r>
                      <a:endParaRPr lang="es-ES_tradnl" sz="1700" b="0" i="0" u="none" strike="noStrike" noProof="0" dirty="0">
                        <a:solidFill>
                          <a:srgbClr val="333333"/>
                        </a:solidFill>
                        <a:latin typeface="Arial"/>
                      </a:endParaRPr>
                    </a:p>
                  </a:txBody>
                  <a:tcPr marL="9525" marR="9525" marT="9525" marB="0" anchor="ctr"/>
                </a:tc>
                <a:tc>
                  <a:txBody>
                    <a:bodyPr/>
                    <a:lstStyle/>
                    <a:p>
                      <a:pPr algn="l" fontAlgn="b"/>
                      <a:r>
                        <a:rPr lang="es-ES_tradnl" sz="1700" u="none" strike="noStrike" noProof="0" dirty="0"/>
                        <a:t> </a:t>
                      </a:r>
                      <a:r>
                        <a:rPr lang="es-ES_tradnl" sz="1700" kern="1200" dirty="0">
                          <a:solidFill>
                            <a:schemeClr val="dk1"/>
                          </a:solidFill>
                          <a:effectLst/>
                          <a:latin typeface="+mn-lt"/>
                          <a:ea typeface="+mn-ea"/>
                          <a:cs typeface="+mn-cs"/>
                        </a:rPr>
                        <a:t>Información toxicológica</a:t>
                      </a:r>
                      <a:endParaRPr lang="es-ES_tradnl" sz="1700" b="0" i="0" u="none" strike="noStrike" noProof="0" dirty="0">
                        <a:solidFill>
                          <a:srgbClr val="000000"/>
                        </a:solidFill>
                        <a:latin typeface="Calibri"/>
                      </a:endParaRPr>
                    </a:p>
                  </a:txBody>
                  <a:tcPr marL="9525" marR="9525" marT="9525" marB="0" anchor="ctr"/>
                </a:tc>
                <a:extLst>
                  <a:ext uri="{0D108BD9-81ED-4DB2-BD59-A6C34878D82A}">
                    <a16:rowId xmlns:a16="http://schemas.microsoft.com/office/drawing/2014/main" val="10003"/>
                  </a:ext>
                </a:extLst>
              </a:tr>
              <a:tr h="378982">
                <a:tc>
                  <a:txBody>
                    <a:bodyPr/>
                    <a:lstStyle/>
                    <a:p>
                      <a:pPr algn="l" fontAlgn="b"/>
                      <a:r>
                        <a:rPr lang="es-ES_tradnl" sz="1700" u="none" strike="noStrike" noProof="0" dirty="0"/>
                        <a:t>Sección 4</a:t>
                      </a:r>
                      <a:endParaRPr lang="es-ES_tradnl" sz="1700" b="0" i="0" u="none" strike="noStrike" noProof="0" dirty="0">
                        <a:solidFill>
                          <a:srgbClr val="333333"/>
                        </a:solidFill>
                        <a:latin typeface="Arial"/>
                      </a:endParaRPr>
                    </a:p>
                  </a:txBody>
                  <a:tcPr marL="9525" marR="9525" marT="9525" marB="0" anchor="ctr"/>
                </a:tc>
                <a:tc>
                  <a:txBody>
                    <a:bodyPr/>
                    <a:lstStyle/>
                    <a:p>
                      <a:pPr algn="l" fontAlgn="b"/>
                      <a:r>
                        <a:rPr lang="es-ES_tradnl" sz="1700" u="none" strike="noStrike" noProof="0" dirty="0"/>
                        <a:t> </a:t>
                      </a:r>
                      <a:r>
                        <a:rPr lang="es-ES_tradnl" sz="1700" kern="1200" dirty="0">
                          <a:solidFill>
                            <a:schemeClr val="dk1"/>
                          </a:solidFill>
                          <a:effectLst/>
                          <a:latin typeface="+mn-lt"/>
                          <a:ea typeface="+mn-ea"/>
                          <a:cs typeface="+mn-cs"/>
                        </a:rPr>
                        <a:t>Primeros auxilios</a:t>
                      </a:r>
                      <a:endParaRPr lang="es-ES_tradnl" sz="1700" b="0" i="0" u="none" strike="noStrike" noProof="0" dirty="0">
                        <a:solidFill>
                          <a:srgbClr val="000000"/>
                        </a:solidFill>
                        <a:latin typeface="Calibri"/>
                      </a:endParaRPr>
                    </a:p>
                  </a:txBody>
                  <a:tcPr marL="9525" marR="9525" marT="9525" marB="0" anchor="ctr"/>
                </a:tc>
                <a:tc>
                  <a:txBody>
                    <a:bodyPr/>
                    <a:lstStyle/>
                    <a:p>
                      <a:pPr algn="l" fontAlgn="b"/>
                      <a:r>
                        <a:rPr lang="es-ES_tradnl" sz="1700" u="none" strike="noStrike" noProof="0" dirty="0"/>
                        <a:t>Sección 12</a:t>
                      </a:r>
                      <a:endParaRPr lang="es-ES_tradnl" sz="1700" b="0" i="0" u="none" strike="noStrike" noProof="0" dirty="0">
                        <a:solidFill>
                          <a:srgbClr val="333333"/>
                        </a:solidFill>
                        <a:latin typeface="Arial"/>
                      </a:endParaRPr>
                    </a:p>
                  </a:txBody>
                  <a:tcPr marL="9525" marR="9525" marT="9525" marB="0" anchor="ctr"/>
                </a:tc>
                <a:tc>
                  <a:txBody>
                    <a:bodyPr/>
                    <a:lstStyle/>
                    <a:p>
                      <a:pPr algn="l" fontAlgn="b"/>
                      <a:r>
                        <a:rPr lang="es-ES_tradnl" sz="1700" u="none" strike="noStrike" noProof="0" dirty="0"/>
                        <a:t> </a:t>
                      </a:r>
                      <a:r>
                        <a:rPr lang="es-ES_tradnl" sz="1700" kern="1200" dirty="0">
                          <a:solidFill>
                            <a:schemeClr val="dk1"/>
                          </a:solidFill>
                          <a:effectLst/>
                          <a:latin typeface="+mn-lt"/>
                          <a:ea typeface="+mn-ea"/>
                          <a:cs typeface="+mn-cs"/>
                        </a:rPr>
                        <a:t>Información ecotoxicológica</a:t>
                      </a:r>
                      <a:endParaRPr lang="es-ES_tradnl" sz="1700" b="0" i="0" u="none" strike="noStrike" noProof="0" dirty="0">
                        <a:solidFill>
                          <a:srgbClr val="000000"/>
                        </a:solidFill>
                        <a:latin typeface="Calibri"/>
                      </a:endParaRPr>
                    </a:p>
                  </a:txBody>
                  <a:tcPr marL="9525" marR="9525" marT="9525" marB="0" anchor="ctr"/>
                </a:tc>
                <a:extLst>
                  <a:ext uri="{0D108BD9-81ED-4DB2-BD59-A6C34878D82A}">
                    <a16:rowId xmlns:a16="http://schemas.microsoft.com/office/drawing/2014/main" val="10004"/>
                  </a:ext>
                </a:extLst>
              </a:tr>
              <a:tr h="378982">
                <a:tc>
                  <a:txBody>
                    <a:bodyPr/>
                    <a:lstStyle/>
                    <a:p>
                      <a:pPr algn="l" fontAlgn="b"/>
                      <a:r>
                        <a:rPr lang="es-ES_tradnl" sz="1700" u="none" strike="noStrike" noProof="0" dirty="0"/>
                        <a:t>Sección 5</a:t>
                      </a:r>
                      <a:endParaRPr lang="es-ES_tradnl" sz="1700" b="0" i="0" u="none" strike="noStrike" noProof="0" dirty="0">
                        <a:solidFill>
                          <a:srgbClr val="333333"/>
                        </a:solidFill>
                        <a:latin typeface="Arial"/>
                      </a:endParaRPr>
                    </a:p>
                  </a:txBody>
                  <a:tcPr marL="9525" marR="9525" marT="9525" marB="0" anchor="ctr"/>
                </a:tc>
                <a:tc>
                  <a:txBody>
                    <a:bodyPr/>
                    <a:lstStyle/>
                    <a:p>
                      <a:pPr algn="l" fontAlgn="b"/>
                      <a:r>
                        <a:rPr lang="es-ES_tradnl" sz="1700" u="none" strike="noStrike" noProof="0" dirty="0"/>
                        <a:t> </a:t>
                      </a:r>
                      <a:r>
                        <a:rPr lang="es-ES_tradnl" sz="1700" kern="1200" dirty="0">
                          <a:solidFill>
                            <a:schemeClr val="dk1"/>
                          </a:solidFill>
                          <a:effectLst/>
                          <a:latin typeface="+mn-lt"/>
                          <a:ea typeface="+mn-ea"/>
                          <a:cs typeface="+mn-cs"/>
                        </a:rPr>
                        <a:t>Medidas de lucha contra incendios</a:t>
                      </a:r>
                      <a:endParaRPr lang="es-ES_tradnl" sz="1700" b="0" i="0" u="none" strike="noStrike" noProof="0" dirty="0">
                        <a:solidFill>
                          <a:srgbClr val="000000"/>
                        </a:solidFill>
                        <a:latin typeface="Calibri"/>
                      </a:endParaRPr>
                    </a:p>
                  </a:txBody>
                  <a:tcPr marL="9525" marR="9525" marT="9525" marB="0" anchor="ctr"/>
                </a:tc>
                <a:tc>
                  <a:txBody>
                    <a:bodyPr/>
                    <a:lstStyle/>
                    <a:p>
                      <a:pPr algn="l" fontAlgn="b"/>
                      <a:r>
                        <a:rPr lang="es-ES_tradnl" sz="1700" u="none" strike="noStrike" noProof="0" dirty="0"/>
                        <a:t>Sección 13</a:t>
                      </a:r>
                      <a:endParaRPr lang="es-ES_tradnl" sz="1700" b="0" i="0" u="none" strike="noStrike" noProof="0" dirty="0">
                        <a:solidFill>
                          <a:srgbClr val="333333"/>
                        </a:solidFill>
                        <a:latin typeface="Arial"/>
                      </a:endParaRPr>
                    </a:p>
                  </a:txBody>
                  <a:tcPr marL="9525" marR="9525" marT="9525" marB="0" anchor="ctr"/>
                </a:tc>
                <a:tc>
                  <a:txBody>
                    <a:bodyPr/>
                    <a:lstStyle/>
                    <a:p>
                      <a:pPr marL="63500" indent="-63500" algn="l" fontAlgn="b">
                        <a:tabLst/>
                      </a:pPr>
                      <a:r>
                        <a:rPr lang="es-ES_tradnl" sz="1700" kern="1200" dirty="0">
                          <a:solidFill>
                            <a:schemeClr val="dk1"/>
                          </a:solidFill>
                          <a:effectLst/>
                          <a:latin typeface="+mn-lt"/>
                          <a:ea typeface="+mn-ea"/>
                          <a:cs typeface="+mn-cs"/>
                        </a:rPr>
                        <a:t> Eliminación de los</a:t>
                      </a:r>
                      <a:br>
                        <a:rPr lang="es-ES_tradnl" sz="1700" dirty="0"/>
                      </a:br>
                      <a:r>
                        <a:rPr lang="es-ES_tradnl" sz="1700" kern="1200" dirty="0">
                          <a:solidFill>
                            <a:schemeClr val="dk1"/>
                          </a:solidFill>
                          <a:effectLst/>
                          <a:latin typeface="+mn-lt"/>
                          <a:ea typeface="+mn-ea"/>
                          <a:cs typeface="+mn-cs"/>
                        </a:rPr>
                        <a:t>productos</a:t>
                      </a:r>
                      <a:endParaRPr lang="es-ES_tradnl" sz="1700" b="0" i="0" u="none" strike="noStrike" noProof="0" dirty="0">
                        <a:solidFill>
                          <a:srgbClr val="000000"/>
                        </a:solidFill>
                        <a:latin typeface="Calibri"/>
                      </a:endParaRPr>
                    </a:p>
                  </a:txBody>
                  <a:tcPr marL="9525" marR="9525" marT="9525" marB="0" anchor="ctr"/>
                </a:tc>
                <a:extLst>
                  <a:ext uri="{0D108BD9-81ED-4DB2-BD59-A6C34878D82A}">
                    <a16:rowId xmlns:a16="http://schemas.microsoft.com/office/drawing/2014/main" val="10005"/>
                  </a:ext>
                </a:extLst>
              </a:tr>
              <a:tr h="378982">
                <a:tc>
                  <a:txBody>
                    <a:bodyPr/>
                    <a:lstStyle/>
                    <a:p>
                      <a:pPr algn="l" fontAlgn="b"/>
                      <a:r>
                        <a:rPr lang="es-ES_tradnl" sz="1700" u="none" strike="noStrike" noProof="0" dirty="0"/>
                        <a:t>Sección 6</a:t>
                      </a:r>
                      <a:endParaRPr lang="es-ES_tradnl" sz="1700" b="0" i="0" u="none" strike="noStrike" noProof="0" dirty="0">
                        <a:solidFill>
                          <a:srgbClr val="333333"/>
                        </a:solidFill>
                        <a:latin typeface="Arial"/>
                      </a:endParaRPr>
                    </a:p>
                  </a:txBody>
                  <a:tcPr marL="9525" marR="9525" marT="9525" marB="0" anchor="ctr"/>
                </a:tc>
                <a:tc>
                  <a:txBody>
                    <a:bodyPr/>
                    <a:lstStyle/>
                    <a:p>
                      <a:pPr marL="63500" indent="-63500" algn="l" fontAlgn="b">
                        <a:tabLst/>
                      </a:pPr>
                      <a:r>
                        <a:rPr lang="es-ES_tradnl" sz="1700" u="none" strike="noStrike" noProof="0" dirty="0"/>
                        <a:t> </a:t>
                      </a:r>
                      <a:r>
                        <a:rPr lang="es-ES_tradnl" sz="1700" kern="1200" dirty="0">
                          <a:solidFill>
                            <a:schemeClr val="dk1"/>
                          </a:solidFill>
                          <a:effectLst/>
                          <a:latin typeface="+mn-lt"/>
                          <a:ea typeface="+mn-ea"/>
                          <a:cs typeface="+mn-cs"/>
                        </a:rPr>
                        <a:t>Medidas que deben tomarse en caso de vertido accidental,</a:t>
                      </a:r>
                      <a:endParaRPr lang="es-ES_tradnl" sz="1700" b="0" i="0" u="none" strike="noStrike" noProof="0" dirty="0">
                        <a:solidFill>
                          <a:srgbClr val="000000"/>
                        </a:solidFill>
                        <a:latin typeface="Calibri"/>
                      </a:endParaRPr>
                    </a:p>
                  </a:txBody>
                  <a:tcPr marL="9525" marR="9525" marT="9525" marB="0" anchor="ctr"/>
                </a:tc>
                <a:tc>
                  <a:txBody>
                    <a:bodyPr/>
                    <a:lstStyle/>
                    <a:p>
                      <a:pPr algn="l" fontAlgn="b"/>
                      <a:r>
                        <a:rPr lang="es-ES_tradnl" sz="1700" u="none" strike="noStrike" noProof="0" dirty="0"/>
                        <a:t>Sección 14</a:t>
                      </a:r>
                      <a:endParaRPr lang="es-ES_tradnl" sz="1700" b="0" i="0" u="none" strike="noStrike" noProof="0" dirty="0">
                        <a:solidFill>
                          <a:srgbClr val="333333"/>
                        </a:solidFill>
                        <a:latin typeface="Arial"/>
                      </a:endParaRPr>
                    </a:p>
                  </a:txBody>
                  <a:tcPr marL="9525" marR="9525" marT="9525" marB="0" anchor="ctr"/>
                </a:tc>
                <a:tc>
                  <a:txBody>
                    <a:bodyPr/>
                    <a:lstStyle/>
                    <a:p>
                      <a:pPr algn="l" fontAlgn="b"/>
                      <a:r>
                        <a:rPr lang="es-ES_tradnl" sz="1700" u="none" strike="noStrike" noProof="0" dirty="0"/>
                        <a:t> </a:t>
                      </a:r>
                      <a:r>
                        <a:rPr lang="es-ES_tradnl" sz="1700" dirty="0"/>
                        <a:t>Información al transporte</a:t>
                      </a:r>
                      <a:endParaRPr lang="es-ES_tradnl" sz="1700" b="0" i="0" u="none" strike="noStrike" noProof="0" dirty="0">
                        <a:solidFill>
                          <a:srgbClr val="000000"/>
                        </a:solidFill>
                        <a:latin typeface="Calibri"/>
                      </a:endParaRPr>
                    </a:p>
                  </a:txBody>
                  <a:tcPr marL="9525" marR="9525" marT="9525" marB="0" anchor="ctr"/>
                </a:tc>
                <a:extLst>
                  <a:ext uri="{0D108BD9-81ED-4DB2-BD59-A6C34878D82A}">
                    <a16:rowId xmlns:a16="http://schemas.microsoft.com/office/drawing/2014/main" val="10006"/>
                  </a:ext>
                </a:extLst>
              </a:tr>
              <a:tr h="378982">
                <a:tc>
                  <a:txBody>
                    <a:bodyPr/>
                    <a:lstStyle/>
                    <a:p>
                      <a:pPr algn="l" fontAlgn="b"/>
                      <a:r>
                        <a:rPr lang="es-ES_tradnl" sz="1700" u="none" strike="noStrike" noProof="0" dirty="0"/>
                        <a:t>Sección 7</a:t>
                      </a:r>
                      <a:endParaRPr lang="es-ES_tradnl" sz="1700" b="0" i="0" u="none" strike="noStrike" noProof="0" dirty="0">
                        <a:solidFill>
                          <a:srgbClr val="333333"/>
                        </a:solidFill>
                        <a:latin typeface="Arial"/>
                      </a:endParaRPr>
                    </a:p>
                  </a:txBody>
                  <a:tcPr marL="9525" marR="9525" marT="9525" marB="0" anchor="ctr"/>
                </a:tc>
                <a:tc>
                  <a:txBody>
                    <a:bodyPr/>
                    <a:lstStyle/>
                    <a:p>
                      <a:pPr algn="l" fontAlgn="b"/>
                      <a:r>
                        <a:rPr lang="es-ES_tradnl" sz="1700" u="none" strike="noStrike" noProof="0" dirty="0"/>
                        <a:t> </a:t>
                      </a:r>
                      <a:r>
                        <a:rPr lang="es-ES_tradnl" sz="1700" kern="1200" dirty="0">
                          <a:solidFill>
                            <a:schemeClr val="dk1"/>
                          </a:solidFill>
                          <a:effectLst/>
                          <a:latin typeface="+mn-lt"/>
                          <a:ea typeface="+mn-ea"/>
                          <a:cs typeface="+mn-cs"/>
                        </a:rPr>
                        <a:t>Manipulación y almacenamiento</a:t>
                      </a:r>
                      <a:endParaRPr lang="es-ES_tradnl" sz="1700" b="0" i="0" u="none" strike="noStrike" noProof="0" dirty="0">
                        <a:solidFill>
                          <a:srgbClr val="000000"/>
                        </a:solidFill>
                        <a:latin typeface="Calibri"/>
                      </a:endParaRPr>
                    </a:p>
                  </a:txBody>
                  <a:tcPr marL="9525" marR="9525" marT="9525" marB="0" anchor="ctr"/>
                </a:tc>
                <a:tc>
                  <a:txBody>
                    <a:bodyPr/>
                    <a:lstStyle/>
                    <a:p>
                      <a:pPr algn="l" fontAlgn="b"/>
                      <a:r>
                        <a:rPr lang="es-ES_tradnl" sz="1700" u="none" strike="noStrike" noProof="0" dirty="0"/>
                        <a:t>Sección 15</a:t>
                      </a:r>
                      <a:endParaRPr lang="es-ES_tradnl" sz="1700" b="0" i="0" u="none" strike="noStrike" noProof="0" dirty="0">
                        <a:solidFill>
                          <a:srgbClr val="333333"/>
                        </a:solidFill>
                        <a:latin typeface="Arial"/>
                      </a:endParaRPr>
                    </a:p>
                  </a:txBody>
                  <a:tcPr marL="9525" marR="9525" marT="9525" marB="0" anchor="ctr"/>
                </a:tc>
                <a:tc>
                  <a:txBody>
                    <a:bodyPr/>
                    <a:lstStyle/>
                    <a:p>
                      <a:pPr marL="63500" indent="-63500" algn="l" fontAlgn="b">
                        <a:tabLst/>
                      </a:pPr>
                      <a:r>
                        <a:rPr lang="es-ES_tradnl" sz="1700" kern="1200" dirty="0">
                          <a:solidFill>
                            <a:schemeClr val="dk1"/>
                          </a:solidFill>
                          <a:effectLst/>
                          <a:latin typeface="+mn-lt"/>
                          <a:ea typeface="+mn-ea"/>
                          <a:cs typeface="+mn-cs"/>
                        </a:rPr>
                        <a:t> Información de la reglamentación</a:t>
                      </a:r>
                      <a:endParaRPr lang="es-ES_tradnl" sz="1700" b="0" i="0" u="none" strike="noStrike" noProof="0" dirty="0">
                        <a:solidFill>
                          <a:srgbClr val="000000"/>
                        </a:solidFill>
                        <a:latin typeface="Calibri"/>
                      </a:endParaRPr>
                    </a:p>
                  </a:txBody>
                  <a:tcPr marL="9525" marR="9525" marT="9525" marB="0" anchor="ctr"/>
                </a:tc>
                <a:extLst>
                  <a:ext uri="{0D108BD9-81ED-4DB2-BD59-A6C34878D82A}">
                    <a16:rowId xmlns:a16="http://schemas.microsoft.com/office/drawing/2014/main" val="10007"/>
                  </a:ext>
                </a:extLst>
              </a:tr>
              <a:tr h="378982">
                <a:tc>
                  <a:txBody>
                    <a:bodyPr/>
                    <a:lstStyle/>
                    <a:p>
                      <a:pPr algn="l" fontAlgn="b"/>
                      <a:r>
                        <a:rPr lang="es-ES_tradnl" sz="1700" u="none" strike="noStrike" noProof="0" dirty="0"/>
                        <a:t>Sección 8</a:t>
                      </a:r>
                      <a:endParaRPr lang="es-ES_tradnl" sz="1700" b="0" i="0" u="none" strike="noStrike" noProof="0" dirty="0">
                        <a:solidFill>
                          <a:srgbClr val="333333"/>
                        </a:solidFill>
                        <a:latin typeface="Arial"/>
                      </a:endParaRPr>
                    </a:p>
                  </a:txBody>
                  <a:tcPr marL="9525" marR="9525" marT="9525" marB="0" anchor="ctr"/>
                </a:tc>
                <a:tc>
                  <a:txBody>
                    <a:bodyPr/>
                    <a:lstStyle/>
                    <a:p>
                      <a:pPr marL="63500" indent="-63500" algn="l" fontAlgn="b">
                        <a:tabLst/>
                      </a:pPr>
                      <a:r>
                        <a:rPr lang="es-ES_tradnl" sz="1700" kern="1200" dirty="0">
                          <a:solidFill>
                            <a:schemeClr val="dk1"/>
                          </a:solidFill>
                          <a:effectLst/>
                          <a:latin typeface="+mn-lt"/>
                          <a:ea typeface="+mn-ea"/>
                          <a:cs typeface="+mn-cs"/>
                        </a:rPr>
                        <a:t> Controles de exposición/protección personal</a:t>
                      </a:r>
                      <a:endParaRPr lang="es-ES_tradnl" sz="1700" b="0" i="0" u="none" strike="noStrike" noProof="0" dirty="0">
                        <a:solidFill>
                          <a:srgbClr val="000000"/>
                        </a:solidFill>
                        <a:latin typeface="Calibri"/>
                      </a:endParaRPr>
                    </a:p>
                  </a:txBody>
                  <a:tcPr marL="9525" marR="9525" marT="9525" marB="0" anchor="ctr"/>
                </a:tc>
                <a:tc>
                  <a:txBody>
                    <a:bodyPr/>
                    <a:lstStyle/>
                    <a:p>
                      <a:pPr algn="l" fontAlgn="b"/>
                      <a:r>
                        <a:rPr lang="es-ES_tradnl" sz="1700" u="none" strike="noStrike" noProof="0" dirty="0"/>
                        <a:t>Sección 16</a:t>
                      </a:r>
                      <a:endParaRPr lang="es-ES_tradnl" sz="1700" b="0" i="0" u="none" strike="noStrike" noProof="0" dirty="0">
                        <a:solidFill>
                          <a:srgbClr val="333333"/>
                        </a:solidFill>
                        <a:latin typeface="Arial"/>
                      </a:endParaRPr>
                    </a:p>
                  </a:txBody>
                  <a:tcPr marL="9525" marR="9525" marT="9525" marB="0" anchor="ctr"/>
                </a:tc>
                <a:tc>
                  <a:txBody>
                    <a:bodyPr/>
                    <a:lstStyle/>
                    <a:p>
                      <a:pPr algn="l" fontAlgn="b"/>
                      <a:r>
                        <a:rPr lang="es-ES_tradnl" sz="1700" kern="1200" dirty="0">
                          <a:solidFill>
                            <a:schemeClr val="dk1"/>
                          </a:solidFill>
                          <a:effectLst/>
                          <a:latin typeface="+mn-lt"/>
                          <a:ea typeface="+mn-ea"/>
                          <a:cs typeface="+mn-cs"/>
                        </a:rPr>
                        <a:t>Otras informaciones</a:t>
                      </a:r>
                      <a:endParaRPr lang="es-ES_tradnl" sz="1700" b="0" i="0" u="none" strike="noStrike" noProof="0" dirty="0">
                        <a:solidFill>
                          <a:srgbClr val="000000"/>
                        </a:solidFill>
                        <a:latin typeface="Calibri"/>
                      </a:endParaRPr>
                    </a:p>
                  </a:txBody>
                  <a:tcPr marL="9525" marR="9525" marT="9525" marB="0" anchor="ctr"/>
                </a:tc>
                <a:extLst>
                  <a:ext uri="{0D108BD9-81ED-4DB2-BD59-A6C34878D82A}">
                    <a16:rowId xmlns:a16="http://schemas.microsoft.com/office/drawing/2014/main" val="10008"/>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HAZARD COMMUNICATION STANDARD"/>
          <p:cNvSpPr>
            <a:spLocks noGrp="1"/>
          </p:cNvSpPr>
          <p:nvPr>
            <p:ph type="title"/>
          </p:nvPr>
        </p:nvSpPr>
        <p:spPr>
          <a:xfrm>
            <a:off x="365761" y="753228"/>
            <a:ext cx="9290865" cy="1080938"/>
          </a:xfrm>
        </p:spPr>
        <p:txBody>
          <a:bodyPr>
            <a:noAutofit/>
          </a:bodyPr>
          <a:lstStyle/>
          <a:p>
            <a:r>
              <a:rPr lang="es-ES" sz="3800" b="1" dirty="0"/>
              <a:t>PICTOGRAMAS O SÍMBOLOS DE PELIGRO</a:t>
            </a:r>
            <a:endParaRPr lang="en-US" sz="3800" b="1" dirty="0"/>
          </a:p>
        </p:txBody>
      </p:sp>
      <p:sp>
        <p:nvSpPr>
          <p:cNvPr id="4" name="Slide Number Placeholder 3" descr="12"/>
          <p:cNvSpPr>
            <a:spLocks noGrp="1"/>
          </p:cNvSpPr>
          <p:nvPr>
            <p:ph type="sldNum" sz="quarter" idx="12"/>
          </p:nvPr>
        </p:nvSpPr>
        <p:spPr/>
        <p:txBody>
          <a:bodyPr/>
          <a:lstStyle/>
          <a:p>
            <a:r>
              <a:rPr lang="en-US" dirty="0"/>
              <a:t>12</a:t>
            </a:r>
          </a:p>
        </p:txBody>
      </p:sp>
      <p:pic>
        <p:nvPicPr>
          <p:cNvPr id="7" name="Content Placeholder 6">
            <a:extLst>
              <a:ext uri="{FF2B5EF4-FFF2-40B4-BE49-F238E27FC236}">
                <a16:creationId xmlns:a16="http://schemas.microsoft.com/office/drawing/2014/main" id="{F3882D4F-B26F-BA4D-A65A-A86C29C16ED6}"/>
              </a:ext>
              <a:ext uri="{C183D7F6-B498-43B3-948B-1728B52AA6E4}">
                <adec:decorative xmlns:adec="http://schemas.microsoft.com/office/drawing/2017/decorative" val="1"/>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917" t="35534" r="3056" b="40911"/>
          <a:stretch/>
        </p:blipFill>
        <p:spPr>
          <a:xfrm>
            <a:off x="1122347" y="2549981"/>
            <a:ext cx="4799282" cy="2759504"/>
          </a:xfrm>
          <a:solidFill>
            <a:schemeClr val="tx1"/>
          </a:solidFill>
        </p:spPr>
      </p:pic>
      <p:pic>
        <p:nvPicPr>
          <p:cNvPr id="9" name="Content Placeholder 6">
            <a:extLst>
              <a:ext uri="{FF2B5EF4-FFF2-40B4-BE49-F238E27FC236}">
                <a16:creationId xmlns:a16="http://schemas.microsoft.com/office/drawing/2014/main" id="{10D43A11-76CA-0B4D-8533-8DD4520D68C0}"/>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3189" t="58589" r="1719" b="11658"/>
          <a:stretch/>
        </p:blipFill>
        <p:spPr>
          <a:xfrm>
            <a:off x="6916831" y="2547997"/>
            <a:ext cx="3848022" cy="2761488"/>
          </a:xfrm>
          <a:prstGeom prst="rect">
            <a:avLst/>
          </a:prstGeom>
          <a:solidFill>
            <a:schemeClr val="tx1"/>
          </a:solid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PERSONAL PROTECTIVE EQUIPMENT (PPE)"/>
          <p:cNvSpPr>
            <a:spLocks noGrp="1"/>
          </p:cNvSpPr>
          <p:nvPr>
            <p:ph type="title"/>
          </p:nvPr>
        </p:nvSpPr>
        <p:spPr>
          <a:xfrm>
            <a:off x="115279" y="753228"/>
            <a:ext cx="9643861" cy="1080938"/>
          </a:xfrm>
        </p:spPr>
        <p:txBody>
          <a:bodyPr>
            <a:noAutofit/>
          </a:bodyPr>
          <a:lstStyle/>
          <a:p>
            <a:r>
              <a:rPr lang="es-ES_tradnl" sz="3800" b="1" dirty="0"/>
              <a:t>EQUIPO DE PROTECCIÓN PERSONAL (EPP)</a:t>
            </a:r>
            <a:endParaRPr lang="es-ES_tradnl" sz="3801" b="1" dirty="0"/>
          </a:p>
        </p:txBody>
      </p:sp>
      <p:pic>
        <p:nvPicPr>
          <p:cNvPr id="6" name="Content Placeholder 5" descr="A construction worker wearing personal protective equipment. The man is flanked on the left and right with columns of three blue circles. Each circle is a picture of a different type of personal protective equipment. On the left, top to bottom: hard hat, goggles, and boots. On the right, top to bottom: earmuffs, mask, and gloves."/>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3371057" y="2005482"/>
            <a:ext cx="4472464" cy="3956861"/>
          </a:xfrm>
        </p:spPr>
      </p:pic>
      <p:sp>
        <p:nvSpPr>
          <p:cNvPr id="4" name="Slide Number Placeholder 3" descr="13"/>
          <p:cNvSpPr>
            <a:spLocks noGrp="1"/>
          </p:cNvSpPr>
          <p:nvPr>
            <p:ph type="sldNum" sz="quarter" idx="12"/>
          </p:nvPr>
        </p:nvSpPr>
        <p:spPr/>
        <p:txBody>
          <a:bodyPr/>
          <a:lstStyle/>
          <a:p>
            <a:r>
              <a:rPr lang="en-US" dirty="0"/>
              <a:t>13</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PERSONAL PROTECTIVE EQUIPMENT"/>
          <p:cNvSpPr>
            <a:spLocks noGrp="1"/>
          </p:cNvSpPr>
          <p:nvPr>
            <p:ph type="title"/>
          </p:nvPr>
        </p:nvSpPr>
        <p:spPr/>
        <p:txBody>
          <a:bodyPr>
            <a:noAutofit/>
          </a:bodyPr>
          <a:lstStyle/>
          <a:p>
            <a:r>
              <a:rPr lang="es-ES_tradnl" sz="4000" b="1" dirty="0"/>
              <a:t>EQUIPO DE PROTECCIÓN PERSONAL</a:t>
            </a:r>
          </a:p>
        </p:txBody>
      </p:sp>
      <p:sp>
        <p:nvSpPr>
          <p:cNvPr id="3" name="Content Placeholder 2" descr="PPE minimizes exposure to hazards that cause serious workplace injuries and illnesses. Hazards include chemical, physical, electrical, and mechanical. PPE includes gloves, safety glasses, shoes, protection, hard hats, respirators, coveralls, and vests.&#13;&#10;"/>
          <p:cNvSpPr>
            <a:spLocks noGrp="1"/>
          </p:cNvSpPr>
          <p:nvPr>
            <p:ph idx="1"/>
          </p:nvPr>
        </p:nvSpPr>
        <p:spPr>
          <a:xfrm>
            <a:off x="691131" y="2505456"/>
            <a:ext cx="9913619" cy="3599316"/>
          </a:xfrm>
        </p:spPr>
        <p:txBody>
          <a:bodyPr>
            <a:noAutofit/>
          </a:bodyPr>
          <a:lstStyle/>
          <a:p>
            <a:pPr>
              <a:lnSpc>
                <a:spcPct val="100000"/>
              </a:lnSpc>
            </a:pPr>
            <a:r>
              <a:rPr lang="es-ES_tradnl" sz="3000" dirty="0"/>
              <a:t>El EPP minimiza la exposición a los peligros que causan serias lesiones y enfermedades en el lugar del trabajo</a:t>
            </a:r>
          </a:p>
          <a:p>
            <a:pPr>
              <a:lnSpc>
                <a:spcPct val="100000"/>
              </a:lnSpc>
            </a:pPr>
            <a:r>
              <a:rPr lang="es-ES_tradnl" sz="3000" dirty="0"/>
              <a:t>Los peligros incluyen químicos, físicos, eléctricos y mecánicos.</a:t>
            </a:r>
          </a:p>
          <a:p>
            <a:pPr>
              <a:lnSpc>
                <a:spcPct val="100000"/>
              </a:lnSpc>
            </a:pPr>
            <a:r>
              <a:rPr lang="es-ES_tradnl" sz="3000" dirty="0"/>
              <a:t>El EPP incluye guantes, lentes de seguridad, zapatos, protección, cascos, respiradores, overoles y chalecos</a:t>
            </a:r>
          </a:p>
          <a:p>
            <a:endParaRPr lang="en-US" sz="3200" dirty="0"/>
          </a:p>
        </p:txBody>
      </p:sp>
      <p:sp>
        <p:nvSpPr>
          <p:cNvPr id="4" name="Slide Number Placeholder 3" descr="14"/>
          <p:cNvSpPr>
            <a:spLocks noGrp="1"/>
          </p:cNvSpPr>
          <p:nvPr>
            <p:ph type="sldNum" sz="quarter" idx="12"/>
          </p:nvPr>
        </p:nvSpPr>
        <p:spPr/>
        <p:txBody>
          <a:bodyPr/>
          <a:lstStyle/>
          <a:p>
            <a:r>
              <a:rPr lang="en-US" dirty="0"/>
              <a:t>14</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YPES OF PPE"/>
          <p:cNvSpPr>
            <a:spLocks noGrp="1"/>
          </p:cNvSpPr>
          <p:nvPr>
            <p:ph type="title"/>
          </p:nvPr>
        </p:nvSpPr>
        <p:spPr/>
        <p:txBody>
          <a:bodyPr>
            <a:normAutofit fontScale="90000"/>
          </a:bodyPr>
          <a:lstStyle/>
          <a:p>
            <a:r>
              <a:rPr lang="es-ES_tradnl" sz="4000" b="1" dirty="0"/>
              <a:t>TIPOS DE EQUIPO DE PROTECCIÓN PERSONAL</a:t>
            </a:r>
          </a:p>
        </p:txBody>
      </p:sp>
      <p:sp>
        <p:nvSpPr>
          <p:cNvPr id="3" name="Content Placeholder 2" descr="Protection for eyes and face against chemical splashes, vapors, flying sparks and harmful glare. Protection for hands against chemicals, sparks, heat, and sharp objects. Protection for hearing protection against a loud environment. Respirators protect workers lungs from hazardous airborne chemicals or particles. If acids or bases are used, eyewash and showers providing 15 minutes of continuous flush must be available."/>
          <p:cNvSpPr>
            <a:spLocks noGrp="1"/>
          </p:cNvSpPr>
          <p:nvPr>
            <p:ph idx="1"/>
          </p:nvPr>
        </p:nvSpPr>
        <p:spPr>
          <a:xfrm>
            <a:off x="675841" y="2123273"/>
            <a:ext cx="9832338" cy="3849179"/>
          </a:xfrm>
        </p:spPr>
        <p:txBody>
          <a:bodyPr>
            <a:normAutofit fontScale="85000" lnSpcReduction="10000"/>
          </a:bodyPr>
          <a:lstStyle/>
          <a:p>
            <a:pPr>
              <a:lnSpc>
                <a:spcPct val="110000"/>
              </a:lnSpc>
            </a:pPr>
            <a:r>
              <a:rPr lang="es-ES_tradnl" sz="2800" dirty="0"/>
              <a:t>La protección de ojos y cara contra salpicaduras de sustancias químicas, vapores, chispas y brillo dañino</a:t>
            </a:r>
          </a:p>
          <a:p>
            <a:pPr>
              <a:lnSpc>
                <a:spcPct val="110000"/>
              </a:lnSpc>
            </a:pPr>
            <a:r>
              <a:rPr lang="es-ES_tradnl" sz="2800" dirty="0"/>
              <a:t>La protección de las manos contra sustancias químicas, chispas, calor, y objetos afilados</a:t>
            </a:r>
          </a:p>
          <a:p>
            <a:pPr>
              <a:lnSpc>
                <a:spcPct val="110000"/>
              </a:lnSpc>
            </a:pPr>
            <a:r>
              <a:rPr lang="es-ES_tradnl" sz="2800" dirty="0"/>
              <a:t>La protección auditiva contra el ambiente ruidoso</a:t>
            </a:r>
          </a:p>
          <a:p>
            <a:pPr>
              <a:lnSpc>
                <a:spcPct val="110000"/>
              </a:lnSpc>
            </a:pPr>
            <a:r>
              <a:rPr lang="es-ES_tradnl" sz="2800" dirty="0"/>
              <a:t>Los respiradores protegen los pulmones de los trabajadores de sustancias químicas o partículas peligrosas en el aire.</a:t>
            </a:r>
          </a:p>
          <a:p>
            <a:pPr>
              <a:lnSpc>
                <a:spcPct val="110000"/>
              </a:lnSpc>
            </a:pPr>
            <a:r>
              <a:rPr lang="es-ES_tradnl" sz="2800" dirty="0"/>
              <a:t>Si se utilizan ácidos o bases, se debe disponer de un lavaojos y duchas que proporcionen 15 minutos de lavado continuo.</a:t>
            </a:r>
          </a:p>
          <a:p>
            <a:endParaRPr lang="en-US" sz="3200" dirty="0"/>
          </a:p>
        </p:txBody>
      </p:sp>
      <p:sp>
        <p:nvSpPr>
          <p:cNvPr id="4" name="Slide Number Placeholder 3" descr="15"/>
          <p:cNvSpPr>
            <a:spLocks noGrp="1"/>
          </p:cNvSpPr>
          <p:nvPr>
            <p:ph type="sldNum" sz="quarter" idx="12"/>
          </p:nvPr>
        </p:nvSpPr>
        <p:spPr/>
        <p:txBody>
          <a:bodyPr/>
          <a:lstStyle/>
          <a:p>
            <a:r>
              <a:rPr lang="en-US" dirty="0"/>
              <a:t>15</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PERSONAL PROTECTIVE EQUIPMENT TRAINING"/>
          <p:cNvSpPr>
            <a:spLocks noGrp="1"/>
          </p:cNvSpPr>
          <p:nvPr>
            <p:ph type="title"/>
          </p:nvPr>
        </p:nvSpPr>
        <p:spPr/>
        <p:txBody>
          <a:bodyPr>
            <a:noAutofit/>
          </a:bodyPr>
          <a:lstStyle/>
          <a:p>
            <a:r>
              <a:rPr lang="es-ES_tradnl" sz="4000" b="1" dirty="0"/>
              <a:t>ENTRENAMIENTO DEL EPP</a:t>
            </a:r>
          </a:p>
        </p:txBody>
      </p:sp>
      <p:sp>
        <p:nvSpPr>
          <p:cNvPr id="3" name="Content Placeholder 2" descr="When PPE is necessary. What kind of PPE is necessary. How to properly put PPE on, adjust, wear and take off. The limitations of PPE. Proper care, maintenance, useful life, and disposal. "/>
          <p:cNvSpPr>
            <a:spLocks noGrp="1"/>
          </p:cNvSpPr>
          <p:nvPr>
            <p:ph idx="1"/>
          </p:nvPr>
        </p:nvSpPr>
        <p:spPr>
          <a:xfrm>
            <a:off x="693422" y="2174314"/>
            <a:ext cx="8044179" cy="3599316"/>
          </a:xfrm>
        </p:spPr>
        <p:txBody>
          <a:bodyPr>
            <a:noAutofit/>
          </a:bodyPr>
          <a:lstStyle/>
          <a:p>
            <a:r>
              <a:rPr lang="es-ES_tradnl" sz="3200" dirty="0"/>
              <a:t>Cuando es necesario el equipo de protección personal</a:t>
            </a:r>
          </a:p>
          <a:p>
            <a:r>
              <a:rPr lang="es-ES_tradnl" sz="3200" dirty="0"/>
              <a:t>Como ponerse, ajustarse, y quitarse correctamente el EPP</a:t>
            </a:r>
          </a:p>
          <a:p>
            <a:r>
              <a:rPr lang="es-ES_tradnl" sz="3200" dirty="0"/>
              <a:t>Las limitaciones de los EPP</a:t>
            </a:r>
          </a:p>
          <a:p>
            <a:r>
              <a:rPr lang="es-ES_tradnl" sz="3200" dirty="0"/>
              <a:t>Cuidado, mantenimiento, vida útil y eliminación adecuada</a:t>
            </a:r>
          </a:p>
          <a:p>
            <a:pPr marL="0" indent="0">
              <a:buNone/>
            </a:pPr>
            <a:endParaRPr lang="en-US" sz="3200" dirty="0"/>
          </a:p>
        </p:txBody>
      </p:sp>
      <p:sp>
        <p:nvSpPr>
          <p:cNvPr id="4" name="Slide Number Placeholder 3" descr="16"/>
          <p:cNvSpPr>
            <a:spLocks noGrp="1"/>
          </p:cNvSpPr>
          <p:nvPr>
            <p:ph type="sldNum" sz="quarter" idx="12"/>
          </p:nvPr>
        </p:nvSpPr>
        <p:spPr/>
        <p:txBody>
          <a:bodyPr/>
          <a:lstStyle/>
          <a:p>
            <a:r>
              <a:rPr lang="en-US" dirty="0"/>
              <a:t>16</a:t>
            </a:r>
          </a:p>
        </p:txBody>
      </p:sp>
      <p:pic>
        <p:nvPicPr>
          <p:cNvPr id="12" name="Picture 11" descr="Safety glasses">
            <a:extLst>
              <a:ext uri="{FF2B5EF4-FFF2-40B4-BE49-F238E27FC236}">
                <a16:creationId xmlns:a16="http://schemas.microsoft.com/office/drawing/2014/main" id="{DAFDA018-EDFF-654D-BD24-FC828B271E5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126713" y="4363913"/>
            <a:ext cx="1888892" cy="963335"/>
          </a:xfrm>
          <a:prstGeom prst="rect">
            <a:avLst/>
          </a:prstGeom>
        </p:spPr>
      </p:pic>
      <p:pic>
        <p:nvPicPr>
          <p:cNvPr id="9" name="Picture 8" descr="Blue protective gloves">
            <a:extLst>
              <a:ext uri="{FF2B5EF4-FFF2-40B4-BE49-F238E27FC236}">
                <a16:creationId xmlns:a16="http://schemas.microsoft.com/office/drawing/2014/main" id="{BADD0BEF-0CE8-F649-8857-E63A944E16E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952615" y="2804332"/>
            <a:ext cx="2033627" cy="1080937"/>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INVENTORY MANAGEMENT (1)"/>
          <p:cNvSpPr>
            <a:spLocks noGrp="1"/>
          </p:cNvSpPr>
          <p:nvPr>
            <p:ph type="title"/>
          </p:nvPr>
        </p:nvSpPr>
        <p:spPr/>
        <p:txBody>
          <a:bodyPr>
            <a:normAutofit/>
          </a:bodyPr>
          <a:lstStyle/>
          <a:p>
            <a:r>
              <a:rPr lang="es-ES_tradnl" sz="4000" b="1" dirty="0"/>
              <a:t>MANEJO DEL INVENTARIO (1)</a:t>
            </a:r>
          </a:p>
        </p:txBody>
      </p:sp>
      <p:sp>
        <p:nvSpPr>
          <p:cNvPr id="3" name="Content Placeholder 2" descr="Conduct an inventory of all the products in the shop. Request missing safety data sheets from the vendor. The product inventory will also be used for the fire hazard audit."/>
          <p:cNvSpPr>
            <a:spLocks noGrp="1"/>
          </p:cNvSpPr>
          <p:nvPr>
            <p:ph idx="1"/>
          </p:nvPr>
        </p:nvSpPr>
        <p:spPr>
          <a:xfrm>
            <a:off x="693420" y="2174240"/>
            <a:ext cx="7272020" cy="3798211"/>
          </a:xfrm>
        </p:spPr>
        <p:txBody>
          <a:bodyPr>
            <a:normAutofit/>
          </a:bodyPr>
          <a:lstStyle/>
          <a:p>
            <a:pPr>
              <a:lnSpc>
                <a:spcPct val="100000"/>
              </a:lnSpc>
            </a:pPr>
            <a:r>
              <a:rPr lang="es-ES_tradnl" sz="3200" dirty="0"/>
              <a:t>Realice un inventario de todos los productos del taller </a:t>
            </a:r>
          </a:p>
          <a:p>
            <a:pPr>
              <a:lnSpc>
                <a:spcPct val="100000"/>
              </a:lnSpc>
            </a:pPr>
            <a:r>
              <a:rPr lang="es-ES_tradnl" sz="3200" dirty="0"/>
              <a:t>Solicite al proveedor la ficha de datos faltante</a:t>
            </a:r>
          </a:p>
          <a:p>
            <a:pPr>
              <a:lnSpc>
                <a:spcPct val="100000"/>
              </a:lnSpc>
            </a:pPr>
            <a:r>
              <a:rPr lang="es-ES_tradnl" sz="3200" dirty="0"/>
              <a:t>El inventario de los productos se utilizará para la auditoría de peligros de incendio</a:t>
            </a:r>
          </a:p>
          <a:p>
            <a:endParaRPr lang="en-US" dirty="0"/>
          </a:p>
        </p:txBody>
      </p:sp>
      <p:sp>
        <p:nvSpPr>
          <p:cNvPr id="7" name="Slide Number Placeholder 6" descr="17"/>
          <p:cNvSpPr>
            <a:spLocks noGrp="1"/>
          </p:cNvSpPr>
          <p:nvPr>
            <p:ph type="sldNum" sz="quarter" idx="12"/>
          </p:nvPr>
        </p:nvSpPr>
        <p:spPr/>
        <p:txBody>
          <a:bodyPr/>
          <a:lstStyle/>
          <a:p>
            <a:r>
              <a:rPr lang="en-US" dirty="0"/>
              <a:t>17</a:t>
            </a:r>
          </a:p>
        </p:txBody>
      </p:sp>
      <p:pic>
        <p:nvPicPr>
          <p:cNvPr id="8" name="Picture 7" descr="Messy five shelf grey bookcase full of various products. Additional pails of product, sections of pipe, and a red bucket are stacked in front of the bookcase.">
            <a:extLst>
              <a:ext uri="{FF2B5EF4-FFF2-40B4-BE49-F238E27FC236}">
                <a16:creationId xmlns:a16="http://schemas.microsoft.com/office/drawing/2014/main" id="{E6D34B63-B5C0-F14F-9235-EE0BADE8567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626708" y="2493380"/>
            <a:ext cx="2412215" cy="324141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INVENTORY MANAGEMENT (2)"/>
          <p:cNvSpPr>
            <a:spLocks noGrp="1"/>
          </p:cNvSpPr>
          <p:nvPr>
            <p:ph type="title"/>
          </p:nvPr>
        </p:nvSpPr>
        <p:spPr/>
        <p:txBody>
          <a:bodyPr>
            <a:normAutofit/>
          </a:bodyPr>
          <a:lstStyle/>
          <a:p>
            <a:r>
              <a:rPr lang="es-ES_tradnl" sz="4000" b="1" dirty="0"/>
              <a:t>MANEJO DEL INVENTARIO (2)</a:t>
            </a:r>
          </a:p>
        </p:txBody>
      </p:sp>
      <p:sp>
        <p:nvSpPr>
          <p:cNvPr id="3" name="Content Placeholder 2" descr="Order smaller containers of infrequently used materials. Inspect shipments prior to acceptance for opened, damaged or leaking containers.&#13;&#10;"/>
          <p:cNvSpPr>
            <a:spLocks noGrp="1"/>
          </p:cNvSpPr>
          <p:nvPr>
            <p:ph idx="1"/>
          </p:nvPr>
        </p:nvSpPr>
        <p:spPr>
          <a:xfrm>
            <a:off x="691131" y="2698284"/>
            <a:ext cx="9974580" cy="2177934"/>
          </a:xfrm>
        </p:spPr>
        <p:txBody>
          <a:bodyPr>
            <a:normAutofit/>
          </a:bodyPr>
          <a:lstStyle/>
          <a:p>
            <a:pPr>
              <a:lnSpc>
                <a:spcPct val="100000"/>
              </a:lnSpc>
            </a:pPr>
            <a:r>
              <a:rPr lang="es-ES_tradnl" sz="3200" dirty="0"/>
              <a:t>Ordene contenedores pequeños de materiales de poco uso</a:t>
            </a:r>
          </a:p>
          <a:p>
            <a:pPr lvl="0">
              <a:lnSpc>
                <a:spcPct val="100000"/>
              </a:lnSpc>
            </a:pPr>
            <a:r>
              <a:rPr lang="es-ES_tradnl" sz="3200" dirty="0"/>
              <a:t>Inspeccione envíos antes de aceptarlos por si los contenedores están abiertos, dañados o con fugas</a:t>
            </a:r>
          </a:p>
          <a:p>
            <a:endParaRPr lang="en-US" dirty="0"/>
          </a:p>
        </p:txBody>
      </p:sp>
      <p:sp>
        <p:nvSpPr>
          <p:cNvPr id="7" name="Slide Number Placeholder 6" descr="18"/>
          <p:cNvSpPr>
            <a:spLocks noGrp="1"/>
          </p:cNvSpPr>
          <p:nvPr>
            <p:ph type="sldNum" sz="quarter" idx="12"/>
          </p:nvPr>
        </p:nvSpPr>
        <p:spPr/>
        <p:txBody>
          <a:bodyPr/>
          <a:lstStyle/>
          <a:p>
            <a:r>
              <a:rPr lang="en-US" dirty="0"/>
              <a:t>18</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AGENDA"/>
          <p:cNvSpPr>
            <a:spLocks noGrp="1"/>
          </p:cNvSpPr>
          <p:nvPr>
            <p:ph type="title"/>
          </p:nvPr>
        </p:nvSpPr>
        <p:spPr/>
        <p:txBody>
          <a:bodyPr/>
          <a:lstStyle/>
          <a:p>
            <a:r>
              <a:rPr lang="en-US" sz="4000" b="1" dirty="0"/>
              <a:t>AGENDA</a:t>
            </a:r>
          </a:p>
        </p:txBody>
      </p:sp>
      <p:sp>
        <p:nvSpPr>
          <p:cNvPr id="3" name="Content Placeholder 2" descr="Part 1: overview of a fire prevention plan&#13;&#10;Part 2: communication and training&#13;&#10;Part 3: fire suppression systems&#13;&#10;Part 4: emergency action plan&#13;&#10;Part 5: identify and mitigate fire hazards in your shop"/>
          <p:cNvSpPr>
            <a:spLocks noGrp="1"/>
          </p:cNvSpPr>
          <p:nvPr>
            <p:ph idx="1"/>
          </p:nvPr>
        </p:nvSpPr>
        <p:spPr>
          <a:xfrm>
            <a:off x="693420" y="2336874"/>
            <a:ext cx="9893300" cy="3599316"/>
          </a:xfrm>
        </p:spPr>
        <p:txBody>
          <a:bodyPr>
            <a:normAutofit/>
          </a:bodyPr>
          <a:lstStyle/>
          <a:p>
            <a:pPr marL="228600" indent="-228600">
              <a:lnSpc>
                <a:spcPct val="100000"/>
              </a:lnSpc>
              <a:tabLst>
                <a:tab pos="1811338" algn="l"/>
              </a:tabLst>
            </a:pPr>
            <a:r>
              <a:rPr lang="es-ES_tradnl" sz="3000" dirty="0"/>
              <a:t>Descripción de un plan de prevención de 	incendios</a:t>
            </a:r>
          </a:p>
          <a:p>
            <a:pPr marL="228600" indent="-228600">
              <a:lnSpc>
                <a:spcPct val="100000"/>
              </a:lnSpc>
              <a:tabLst>
                <a:tab pos="1811338" algn="l"/>
              </a:tabLst>
            </a:pPr>
            <a:r>
              <a:rPr lang="es-ES_tradnl" sz="3000" dirty="0"/>
              <a:t>Comunicación y capacitación</a:t>
            </a:r>
          </a:p>
          <a:p>
            <a:pPr marL="228600" indent="-228600">
              <a:lnSpc>
                <a:spcPct val="100000"/>
              </a:lnSpc>
              <a:tabLst>
                <a:tab pos="1811338" algn="l"/>
              </a:tabLst>
            </a:pPr>
            <a:r>
              <a:rPr lang="es-ES_tradnl" sz="3000" dirty="0"/>
              <a:t>Sistema automático de rociadores de incendio</a:t>
            </a:r>
          </a:p>
          <a:p>
            <a:pPr marL="228600" indent="-228600">
              <a:lnSpc>
                <a:spcPct val="100000"/>
              </a:lnSpc>
              <a:tabLst>
                <a:tab pos="1811338" algn="l"/>
              </a:tabLst>
            </a:pPr>
            <a:r>
              <a:rPr lang="es-ES_tradnl" sz="3000" dirty="0"/>
              <a:t>El plan de acción de emergencia</a:t>
            </a:r>
          </a:p>
          <a:p>
            <a:pPr marL="228600" indent="-228600">
              <a:lnSpc>
                <a:spcPct val="100000"/>
              </a:lnSpc>
              <a:tabLst>
                <a:tab pos="1811338" algn="l"/>
              </a:tabLst>
            </a:pPr>
            <a:r>
              <a:rPr lang="es-ES_tradnl" sz="3000" dirty="0"/>
              <a:t>Identificar y mitigar los peligros de incendio en su taller</a:t>
            </a:r>
          </a:p>
        </p:txBody>
      </p:sp>
      <p:sp>
        <p:nvSpPr>
          <p:cNvPr id="7" name="Slide Number Placeholder 6" descr="2"/>
          <p:cNvSpPr>
            <a:spLocks noGrp="1"/>
          </p:cNvSpPr>
          <p:nvPr>
            <p:ph type="sldNum" sz="quarter" idx="12"/>
          </p:nvPr>
        </p:nvSpPr>
        <p:spPr/>
        <p:txBody>
          <a:bodyPr/>
          <a:lstStyle/>
          <a:p>
            <a:r>
              <a:rPr lang="en-US" dirty="0"/>
              <a:t>2</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PART 3: FIRE WARNING AND SUPPRESSION SYSTEMS"/>
          <p:cNvSpPr>
            <a:spLocks noGrp="1"/>
          </p:cNvSpPr>
          <p:nvPr>
            <p:ph type="title"/>
          </p:nvPr>
        </p:nvSpPr>
        <p:spPr>
          <a:xfrm>
            <a:off x="691131" y="571500"/>
            <a:ext cx="8965494" cy="1472178"/>
          </a:xfrm>
        </p:spPr>
        <p:txBody>
          <a:bodyPr>
            <a:normAutofit fontScale="90000"/>
          </a:bodyPr>
          <a:lstStyle/>
          <a:p>
            <a:r>
              <a:rPr lang="es-ES_tradnl" sz="4000" b="1" dirty="0"/>
              <a:t>PARTE 3: SISTEMAS DE ADVERTENCIA Y EQUIPO AUTOMÁTICO DE ROCIADORES</a:t>
            </a:r>
            <a:endParaRPr lang="es-ES_tradnl" sz="4000" dirty="0"/>
          </a:p>
        </p:txBody>
      </p:sp>
      <p:pic>
        <p:nvPicPr>
          <p:cNvPr id="4" name="Picture 3" descr="Two ceiling sprinkler heads spraying droplets of water over flames.">
            <a:extLst>
              <a:ext uri="{FF2B5EF4-FFF2-40B4-BE49-F238E27FC236}">
                <a16:creationId xmlns:a16="http://schemas.microsoft.com/office/drawing/2014/main" id="{8C6C0637-7DF5-4F42-A605-DDE62F9F35B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80631" y="2264122"/>
            <a:ext cx="5525940" cy="3570607"/>
          </a:xfrm>
          <a:prstGeom prst="rect">
            <a:avLst/>
          </a:prstGeom>
        </p:spPr>
      </p:pic>
      <p:sp>
        <p:nvSpPr>
          <p:cNvPr id="11" name="Slide Number Placeholder 10" descr="19"/>
          <p:cNvSpPr>
            <a:spLocks noGrp="1"/>
          </p:cNvSpPr>
          <p:nvPr>
            <p:ph type="sldNum" sz="quarter" idx="12"/>
          </p:nvPr>
        </p:nvSpPr>
        <p:spPr/>
        <p:txBody>
          <a:bodyPr/>
          <a:lstStyle/>
          <a:p>
            <a:r>
              <a:rPr lang="en-US" dirty="0"/>
              <a:t>19</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OSHA FIRE ALARM RECOMMENDATIONS"/>
          <p:cNvSpPr>
            <a:spLocks noGrp="1"/>
          </p:cNvSpPr>
          <p:nvPr>
            <p:ph type="title"/>
          </p:nvPr>
        </p:nvSpPr>
        <p:spPr/>
        <p:txBody>
          <a:bodyPr>
            <a:normAutofit fontScale="90000"/>
          </a:bodyPr>
          <a:lstStyle/>
          <a:p>
            <a:r>
              <a:rPr lang="es-ES_tradnl" sz="4000" b="1" dirty="0"/>
              <a:t>RECOMENDACIONES DE OSHA SOBRE LAS ALARMAS CONTRA INCENDIOS</a:t>
            </a:r>
          </a:p>
        </p:txBody>
      </p:sp>
      <p:sp>
        <p:nvSpPr>
          <p:cNvPr id="4" name="Slide Number Placeholder 3" descr="20"/>
          <p:cNvSpPr>
            <a:spLocks noGrp="1"/>
          </p:cNvSpPr>
          <p:nvPr>
            <p:ph type="sldNum" sz="quarter" idx="12"/>
          </p:nvPr>
        </p:nvSpPr>
        <p:spPr/>
        <p:txBody>
          <a:bodyPr/>
          <a:lstStyle/>
          <a:p>
            <a:r>
              <a:rPr lang="en-US" dirty="0"/>
              <a:t>20</a:t>
            </a:r>
          </a:p>
        </p:txBody>
      </p:sp>
      <p:sp>
        <p:nvSpPr>
          <p:cNvPr id="3" name="Content Placeholder 2" descr="Alarm system to alert shop staff to a fire emergency. Alarm system to cover the entire shop. The alarm can be voice communication (e.g., yelling “Fire!” or sound signals such as bells, whistles, or horns)."/>
          <p:cNvSpPr>
            <a:spLocks noGrp="1"/>
          </p:cNvSpPr>
          <p:nvPr>
            <p:ph idx="1"/>
          </p:nvPr>
        </p:nvSpPr>
        <p:spPr>
          <a:xfrm>
            <a:off x="693422" y="2336874"/>
            <a:ext cx="10360658" cy="3599316"/>
          </a:xfrm>
        </p:spPr>
        <p:txBody>
          <a:bodyPr>
            <a:normAutofit/>
          </a:bodyPr>
          <a:lstStyle/>
          <a:p>
            <a:pPr>
              <a:lnSpc>
                <a:spcPct val="100000"/>
              </a:lnSpc>
            </a:pPr>
            <a:r>
              <a:rPr lang="es-ES_tradnl" sz="3200" dirty="0"/>
              <a:t>Sistema de alarmas para alertar a los empleados del taller sobre una emergencia de incendio</a:t>
            </a:r>
          </a:p>
          <a:p>
            <a:pPr>
              <a:lnSpc>
                <a:spcPct val="100000"/>
              </a:lnSpc>
            </a:pPr>
            <a:r>
              <a:rPr lang="es-ES_tradnl" sz="3200" dirty="0"/>
              <a:t>Sistema de alarmas para cubrir todo el taller</a:t>
            </a:r>
          </a:p>
          <a:p>
            <a:pPr>
              <a:lnSpc>
                <a:spcPct val="100000"/>
              </a:lnSpc>
            </a:pPr>
            <a:r>
              <a:rPr lang="es-ES_tradnl" sz="3200" dirty="0"/>
              <a:t>La alarma puede ser de comunicación con voz (ejemplo, gritar ¡”Fuego”! o sonidos como una campana, silbatos o bocinas)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FIRE EXTINGUISHERS"/>
          <p:cNvSpPr>
            <a:spLocks noGrp="1"/>
          </p:cNvSpPr>
          <p:nvPr>
            <p:ph type="title"/>
          </p:nvPr>
        </p:nvSpPr>
        <p:spPr/>
        <p:txBody>
          <a:bodyPr>
            <a:normAutofit/>
          </a:bodyPr>
          <a:lstStyle/>
          <a:p>
            <a:r>
              <a:rPr lang="es-ES_tradnl" sz="4000" b="1" dirty="0"/>
              <a:t>EXTINGUIDORES DE INCENDIO</a:t>
            </a:r>
          </a:p>
        </p:txBody>
      </p:sp>
      <p:pic>
        <p:nvPicPr>
          <p:cNvPr id="11" name="Picture 10" descr="This drawing illustrates the five types of fire. Five fire extinguishers labeled A, B, C, D, and K have arrows from the fire extinguishers to squares containing the same letters. Under the letters are drawings illustrating the fire type and text describing the fuel type. From left to right: A, &quot;wood, paper, fabrics etc.&quot; with drawing of logs and fire. 2 B squares, &quot;flammable liquids&quot; and &quot;flammable gases&quot; with drawings of a gas container and a burning stove. C, &quot;electrical equipment&quot; with drawing of a flame and lightning bolt. D, &quot;burning metals&quot; with drawing of a flame and gear. K, &quot;cooking oils, fats&quot; with a drawing of a pot on fire.">
            <a:extLst>
              <a:ext uri="{FF2B5EF4-FFF2-40B4-BE49-F238E27FC236}">
                <a16:creationId xmlns:a16="http://schemas.microsoft.com/office/drawing/2014/main" id="{CD2F5DC4-FD17-7647-8328-E575DF5806A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76881" y="2054719"/>
            <a:ext cx="4968240" cy="3850386"/>
          </a:xfrm>
          <a:prstGeom prst="rect">
            <a:avLst/>
          </a:prstGeom>
        </p:spPr>
      </p:pic>
      <p:sp>
        <p:nvSpPr>
          <p:cNvPr id="8" name="Slide Number Placeholder 7" descr="21"/>
          <p:cNvSpPr>
            <a:spLocks noGrp="1"/>
          </p:cNvSpPr>
          <p:nvPr>
            <p:ph type="sldNum" sz="quarter" idx="12"/>
          </p:nvPr>
        </p:nvSpPr>
        <p:spPr/>
        <p:txBody>
          <a:bodyPr/>
          <a:lstStyle/>
          <a:p>
            <a:r>
              <a:rPr lang="en-US" dirty="0"/>
              <a:t>21</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YPES OF FIRE EXTINGUISHERS"/>
          <p:cNvSpPr>
            <a:spLocks noGrp="1"/>
          </p:cNvSpPr>
          <p:nvPr>
            <p:ph type="title"/>
          </p:nvPr>
        </p:nvSpPr>
        <p:spPr/>
        <p:txBody>
          <a:bodyPr>
            <a:normAutofit fontScale="90000"/>
          </a:bodyPr>
          <a:lstStyle/>
          <a:p>
            <a:r>
              <a:rPr lang="es-ES_tradnl" sz="4000" b="1" dirty="0"/>
              <a:t>TIPOS DE EXTINGUIDORES DE INCENDIO</a:t>
            </a:r>
          </a:p>
        </p:txBody>
      </p:sp>
      <p:pic>
        <p:nvPicPr>
          <p:cNvPr id="11" name="Content Placeholder 10" descr="Five different types of fire, and what type of fire extinguisher is needed. &#10;&#10;A. Common combustibles such as wood, paper, cloth, rubber, mash and plastics. Fire Extinguishers - ABC Dry Chemical Multipurpose, Halotron, Water, Foam.&#10;&#10;B. Flammable liquids, solvents, oil, gasoline, paints, lacquers, and other oil-based products. Fire Extinguishers - ABC Dry Chemical Multipurpose, BC Dry Chemical (Regular), Purple K, Carbon Dioxide, Halotron, Foam.&#10;&#10;C. Energized electrical equipment such as wiring, controls, motors, machinery, or appliances. Fire Extinguishers - ABC Dry Chemical Multipurpose, BC Dry Chemical (Regular), Purple K, Carbon Dioxide, Halotron.&#10;&#10;D. Combustible metals such as magnesium, lithium, and titanium. Fire Extinguishers - Dry power.&#10;&#10;K. Combustible cooking media such as oils and grease commonly found in commercial kitchens. Fire Extinguishers - Wet chemical.">
            <a:extLst>
              <a:ext uri="{FF2B5EF4-FFF2-40B4-BE49-F238E27FC236}">
                <a16:creationId xmlns:a16="http://schemas.microsoft.com/office/drawing/2014/main" id="{11609F30-9663-8046-8045-0608E7005DBC}"/>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3661855" y="2082398"/>
            <a:ext cx="4563493" cy="3861417"/>
          </a:xfrm>
        </p:spPr>
      </p:pic>
      <p:sp>
        <p:nvSpPr>
          <p:cNvPr id="9" name="Slide Number Placeholder 8" descr="22"/>
          <p:cNvSpPr>
            <a:spLocks noGrp="1"/>
          </p:cNvSpPr>
          <p:nvPr>
            <p:ph type="sldNum" sz="quarter" idx="12"/>
          </p:nvPr>
        </p:nvSpPr>
        <p:spPr/>
        <p:txBody>
          <a:bodyPr/>
          <a:lstStyle/>
          <a:p>
            <a:r>
              <a:rPr lang="en-US" dirty="0"/>
              <a:t>22</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PART 4: PREPARE AN EMERGENCY ACTION PLAN"/>
          <p:cNvSpPr>
            <a:spLocks noGrp="1"/>
          </p:cNvSpPr>
          <p:nvPr>
            <p:ph type="title"/>
          </p:nvPr>
        </p:nvSpPr>
        <p:spPr>
          <a:xfrm>
            <a:off x="247650" y="753228"/>
            <a:ext cx="9715500" cy="1080938"/>
          </a:xfrm>
        </p:spPr>
        <p:txBody>
          <a:bodyPr>
            <a:noAutofit/>
          </a:bodyPr>
          <a:lstStyle/>
          <a:p>
            <a:r>
              <a:rPr lang="es-ES_tradnl" sz="4000" b="1" dirty="0"/>
              <a:t>PARTE 4: PREPARE UN PLAN DE ACCIÓN DE EMERGENCIA</a:t>
            </a:r>
          </a:p>
        </p:txBody>
      </p:sp>
      <p:sp>
        <p:nvSpPr>
          <p:cNvPr id="3" name="Content Placeholder 2" descr="Emergency procedures and escape routes. Procedures for safely shutting down critical equipment. Escape routes must be free of obstructions. Locations of fire exits, fire extinguishers, and escape routes marked with signs.&#13;&#10;"/>
          <p:cNvSpPr>
            <a:spLocks noGrp="1"/>
          </p:cNvSpPr>
          <p:nvPr>
            <p:ph idx="1"/>
          </p:nvPr>
        </p:nvSpPr>
        <p:spPr>
          <a:xfrm>
            <a:off x="408942" y="2171701"/>
            <a:ext cx="9168195" cy="3764488"/>
          </a:xfrm>
        </p:spPr>
        <p:txBody>
          <a:bodyPr>
            <a:noAutofit/>
          </a:bodyPr>
          <a:lstStyle/>
          <a:p>
            <a:pPr>
              <a:lnSpc>
                <a:spcPct val="100000"/>
              </a:lnSpc>
            </a:pPr>
            <a:r>
              <a:rPr lang="es-ES_tradnl" sz="2900" dirty="0"/>
              <a:t>Procedimientos de emergencia y rutas de escape</a:t>
            </a:r>
          </a:p>
          <a:p>
            <a:pPr>
              <a:lnSpc>
                <a:spcPct val="100000"/>
              </a:lnSpc>
            </a:pPr>
            <a:r>
              <a:rPr lang="es-ES_tradnl" sz="2900" dirty="0"/>
              <a:t>Procedimientos para apagar equipo crítico de manera segura</a:t>
            </a:r>
          </a:p>
          <a:p>
            <a:pPr>
              <a:lnSpc>
                <a:spcPct val="100000"/>
              </a:lnSpc>
            </a:pPr>
            <a:r>
              <a:rPr lang="es-ES_tradnl" sz="2900" dirty="0"/>
              <a:t>Las rutas de escape deben estar libres de obstrucciones</a:t>
            </a:r>
          </a:p>
          <a:p>
            <a:pPr>
              <a:lnSpc>
                <a:spcPct val="100000"/>
              </a:lnSpc>
            </a:pPr>
            <a:r>
              <a:rPr lang="es-ES_tradnl" sz="2900" dirty="0"/>
              <a:t>Ubicaciones de salidas de emergencia, extinguidores de incendios, y las rutas de escape marcadas con letreros</a:t>
            </a:r>
          </a:p>
          <a:p>
            <a:endParaRPr lang="en-US" sz="2900" dirty="0"/>
          </a:p>
          <a:p>
            <a:endParaRPr lang="en-US" sz="3200" dirty="0"/>
          </a:p>
          <a:p>
            <a:endParaRPr lang="en-US" sz="3200" dirty="0"/>
          </a:p>
          <a:p>
            <a:endParaRPr lang="en-US" sz="3200" dirty="0"/>
          </a:p>
        </p:txBody>
      </p:sp>
      <p:sp>
        <p:nvSpPr>
          <p:cNvPr id="9" name="Slide Number Placeholder 8" descr="23"/>
          <p:cNvSpPr>
            <a:spLocks noGrp="1"/>
          </p:cNvSpPr>
          <p:nvPr>
            <p:ph type="sldNum" sz="quarter" idx="12"/>
          </p:nvPr>
        </p:nvSpPr>
        <p:spPr/>
        <p:txBody>
          <a:bodyPr/>
          <a:lstStyle/>
          <a:p>
            <a:r>
              <a:rPr lang="en-US" dirty="0"/>
              <a:t>23</a:t>
            </a:r>
          </a:p>
        </p:txBody>
      </p:sp>
      <p:pic>
        <p:nvPicPr>
          <p:cNvPr id="11" name="Picture 10" descr="Clip board and pencil">
            <a:extLst>
              <a:ext uri="{FF2B5EF4-FFF2-40B4-BE49-F238E27FC236}">
                <a16:creationId xmlns:a16="http://schemas.microsoft.com/office/drawing/2014/main" id="{12D1AA49-9784-AB4C-93D2-D20A6D41F5B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393424" y="3042715"/>
            <a:ext cx="1578046" cy="144007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EMERGENCY ACTION PLAN (2)"/>
          <p:cNvSpPr>
            <a:spLocks noGrp="1"/>
          </p:cNvSpPr>
          <p:nvPr>
            <p:ph type="title"/>
          </p:nvPr>
        </p:nvSpPr>
        <p:spPr>
          <a:xfrm>
            <a:off x="247650" y="753228"/>
            <a:ext cx="9715500" cy="1080938"/>
          </a:xfrm>
        </p:spPr>
        <p:txBody>
          <a:bodyPr>
            <a:noAutofit/>
          </a:bodyPr>
          <a:lstStyle/>
          <a:p>
            <a:r>
              <a:rPr lang="es-ES_tradnl" sz="4000" b="1" dirty="0"/>
              <a:t>PLAN DE ACCIÓN DE EMERGENCIA</a:t>
            </a:r>
          </a:p>
        </p:txBody>
      </p:sp>
      <p:sp>
        <p:nvSpPr>
          <p:cNvPr id="3" name="Content Placeholder 2" descr="Procedures for evacuating disabled employees. Safe gathering place after evacuation. Procedures to account for all shop employees and visitors quickly. Emergency contact information for utilities, law enforcement and other key contacts."/>
          <p:cNvSpPr>
            <a:spLocks noGrp="1"/>
          </p:cNvSpPr>
          <p:nvPr>
            <p:ph idx="1"/>
          </p:nvPr>
        </p:nvSpPr>
        <p:spPr>
          <a:xfrm>
            <a:off x="693422" y="2162609"/>
            <a:ext cx="9071008" cy="3542886"/>
          </a:xfrm>
        </p:spPr>
        <p:txBody>
          <a:bodyPr>
            <a:noAutofit/>
          </a:bodyPr>
          <a:lstStyle/>
          <a:p>
            <a:pPr>
              <a:lnSpc>
                <a:spcPct val="100000"/>
              </a:lnSpc>
            </a:pPr>
            <a:r>
              <a:rPr lang="es-ES_tradnl" sz="2900" dirty="0"/>
              <a:t>Procedimientos para la evacuación de empleados discapacitados</a:t>
            </a:r>
          </a:p>
          <a:p>
            <a:pPr>
              <a:lnSpc>
                <a:spcPct val="100000"/>
              </a:lnSpc>
            </a:pPr>
            <a:r>
              <a:rPr lang="es-ES_tradnl" sz="2900" dirty="0"/>
              <a:t>Punto de reunión seguro después de la evacuación</a:t>
            </a:r>
          </a:p>
          <a:p>
            <a:pPr>
              <a:lnSpc>
                <a:spcPct val="100000"/>
              </a:lnSpc>
            </a:pPr>
            <a:r>
              <a:rPr lang="es-ES_tradnl" sz="2900" dirty="0"/>
              <a:t>Procedimientos para el conteo rápido de todos los empleados y visitantes del taller </a:t>
            </a:r>
          </a:p>
          <a:p>
            <a:pPr>
              <a:lnSpc>
                <a:spcPct val="100000"/>
              </a:lnSpc>
            </a:pPr>
            <a:r>
              <a:rPr lang="es-ES_tradnl" sz="2900" dirty="0"/>
              <a:t>Información de contactos de emergencia de las utilidades, leyes de cumplimiento y otros contactos claves</a:t>
            </a:r>
            <a:r>
              <a:rPr lang="en-US" sz="2900" dirty="0"/>
              <a:t>. </a:t>
            </a:r>
          </a:p>
        </p:txBody>
      </p:sp>
      <p:sp>
        <p:nvSpPr>
          <p:cNvPr id="8" name="Slide Number Placeholder 7" descr="24"/>
          <p:cNvSpPr>
            <a:spLocks noGrp="1"/>
          </p:cNvSpPr>
          <p:nvPr>
            <p:ph type="sldNum" sz="quarter" idx="12"/>
          </p:nvPr>
        </p:nvSpPr>
        <p:spPr/>
        <p:txBody>
          <a:bodyPr/>
          <a:lstStyle/>
          <a:p>
            <a:r>
              <a:rPr lang="en-US" dirty="0"/>
              <a:t>24</a:t>
            </a:r>
          </a:p>
        </p:txBody>
      </p:sp>
      <p:pic>
        <p:nvPicPr>
          <p:cNvPr id="9" name="Picture 8" descr="Clip board and pencil">
            <a:extLst>
              <a:ext uri="{FF2B5EF4-FFF2-40B4-BE49-F238E27FC236}">
                <a16:creationId xmlns:a16="http://schemas.microsoft.com/office/drawing/2014/main" id="{E5487E82-3895-854D-91A2-8E09829185F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719156" y="3058757"/>
            <a:ext cx="1578046" cy="144007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EMERGENCY ACTION PLAN EMPLOYEE TRAINING"/>
          <p:cNvSpPr>
            <a:spLocks noGrp="1"/>
          </p:cNvSpPr>
          <p:nvPr>
            <p:ph type="title"/>
          </p:nvPr>
        </p:nvSpPr>
        <p:spPr/>
        <p:txBody>
          <a:bodyPr>
            <a:noAutofit/>
          </a:bodyPr>
          <a:lstStyle/>
          <a:p>
            <a:r>
              <a:rPr lang="es-ES_tradnl" sz="4000" b="1" dirty="0"/>
              <a:t>CAPACITAR A EMPLEADOS SOBRE UN PLAN DE ACCIÓN DE EMERGENCIA</a:t>
            </a:r>
          </a:p>
        </p:txBody>
      </p:sp>
      <p:sp>
        <p:nvSpPr>
          <p:cNvPr id="3" name="Content Placeholder 2" descr="Train all employees in all aspects of the emergency action plan: Alarm signal; Evacuation route; Equipment shutdown procedures; Safe gathering place after evacuation.&#10;&#13;&#10;Review plan with every new shop employee. Communicate whenever the plan is changed."/>
          <p:cNvSpPr>
            <a:spLocks noGrp="1"/>
          </p:cNvSpPr>
          <p:nvPr>
            <p:ph idx="1"/>
          </p:nvPr>
        </p:nvSpPr>
        <p:spPr>
          <a:xfrm>
            <a:off x="467361" y="2160410"/>
            <a:ext cx="9350407" cy="3812041"/>
          </a:xfrm>
        </p:spPr>
        <p:txBody>
          <a:bodyPr>
            <a:normAutofit fontScale="92500" lnSpcReduction="10000"/>
          </a:bodyPr>
          <a:lstStyle/>
          <a:p>
            <a:pPr>
              <a:lnSpc>
                <a:spcPct val="110000"/>
              </a:lnSpc>
            </a:pPr>
            <a:r>
              <a:rPr lang="es-ES_tradnl" sz="3200" dirty="0"/>
              <a:t>Capacitar a todos los empelados en todos los aspectos del plan</a:t>
            </a:r>
          </a:p>
          <a:p>
            <a:pPr lvl="1">
              <a:lnSpc>
                <a:spcPct val="110000"/>
              </a:lnSpc>
              <a:buFont typeface="Wingdings" pitchFamily="2" charset="2"/>
              <a:buChar char="Ø"/>
            </a:pPr>
            <a:r>
              <a:rPr lang="es-ES_tradnl" sz="2800" dirty="0"/>
              <a:t>Alarmas</a:t>
            </a:r>
          </a:p>
          <a:p>
            <a:pPr lvl="1">
              <a:lnSpc>
                <a:spcPct val="110000"/>
              </a:lnSpc>
              <a:buFont typeface="Wingdings" pitchFamily="2" charset="2"/>
              <a:buChar char="Ø"/>
            </a:pPr>
            <a:r>
              <a:rPr lang="es-ES_tradnl" sz="2800" dirty="0"/>
              <a:t>Ruta de evacuación</a:t>
            </a:r>
          </a:p>
          <a:p>
            <a:pPr lvl="1">
              <a:lnSpc>
                <a:spcPct val="110000"/>
              </a:lnSpc>
              <a:buFont typeface="Wingdings" pitchFamily="2" charset="2"/>
              <a:buChar char="Ø"/>
            </a:pPr>
            <a:r>
              <a:rPr lang="es-ES_tradnl" sz="2800" dirty="0"/>
              <a:t>Procedimientos de apagado del equipo</a:t>
            </a:r>
          </a:p>
          <a:p>
            <a:pPr lvl="1">
              <a:lnSpc>
                <a:spcPct val="110000"/>
              </a:lnSpc>
              <a:buFont typeface="Wingdings" pitchFamily="2" charset="2"/>
              <a:buChar char="Ø"/>
            </a:pPr>
            <a:r>
              <a:rPr lang="es-ES_tradnl" sz="2800" dirty="0"/>
              <a:t>Punto de reunión seguro después de la evacuación</a:t>
            </a:r>
          </a:p>
          <a:p>
            <a:pPr>
              <a:lnSpc>
                <a:spcPct val="110000"/>
              </a:lnSpc>
            </a:pPr>
            <a:r>
              <a:rPr lang="es-ES_tradnl" sz="2800" dirty="0"/>
              <a:t>Revise el plan siempre que tenga un nuevo empleado</a:t>
            </a:r>
          </a:p>
          <a:p>
            <a:pPr>
              <a:lnSpc>
                <a:spcPct val="110000"/>
              </a:lnSpc>
            </a:pPr>
            <a:r>
              <a:rPr lang="es-ES_tradnl" sz="2800" dirty="0"/>
              <a:t>Comunicar a los empleados cuando realice cambios al plan </a:t>
            </a:r>
          </a:p>
          <a:p>
            <a:endParaRPr lang="en-US" dirty="0"/>
          </a:p>
        </p:txBody>
      </p:sp>
      <p:sp>
        <p:nvSpPr>
          <p:cNvPr id="4" name="Slide Number Placeholder 3" descr="25"/>
          <p:cNvSpPr>
            <a:spLocks noGrp="1"/>
          </p:cNvSpPr>
          <p:nvPr>
            <p:ph type="sldNum" sz="quarter" idx="12"/>
          </p:nvPr>
        </p:nvSpPr>
        <p:spPr/>
        <p:txBody>
          <a:bodyPr/>
          <a:lstStyle/>
          <a:p>
            <a:r>
              <a:rPr lang="en-US" dirty="0"/>
              <a:t>25</a:t>
            </a:r>
          </a:p>
        </p:txBody>
      </p:sp>
      <p:pic>
        <p:nvPicPr>
          <p:cNvPr id="8" name="Picture 7" descr="A fire alarm containing the words &quot;fire drill&quot;.">
            <a:extLst>
              <a:ext uri="{FF2B5EF4-FFF2-40B4-BE49-F238E27FC236}">
                <a16:creationId xmlns:a16="http://schemas.microsoft.com/office/drawing/2014/main" id="{1C3D1E8D-9208-5644-9003-05917A780C5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915430" y="2448387"/>
            <a:ext cx="2423781" cy="1961228"/>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EVACUATION PLAN"/>
          <p:cNvSpPr>
            <a:spLocks noGrp="1"/>
          </p:cNvSpPr>
          <p:nvPr>
            <p:ph type="title"/>
          </p:nvPr>
        </p:nvSpPr>
        <p:spPr/>
        <p:txBody>
          <a:bodyPr/>
          <a:lstStyle/>
          <a:p>
            <a:r>
              <a:rPr lang="es-ES_tradnl" sz="4000" b="1" dirty="0"/>
              <a:t>PLAN DE EVACUACIÓN</a:t>
            </a:r>
          </a:p>
        </p:txBody>
      </p:sp>
      <p:pic>
        <p:nvPicPr>
          <p:cNvPr id="8" name="Picture 7" descr="A emergency action plan plot of a shop, showing the locations of  escape routes, fire extinguishers, and fire alarm.">
            <a:extLst>
              <a:ext uri="{FF2B5EF4-FFF2-40B4-BE49-F238E27FC236}">
                <a16:creationId xmlns:a16="http://schemas.microsoft.com/office/drawing/2014/main" id="{5D5A0539-3390-AD46-AD42-723AD3A5FEF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79210" y="2133940"/>
            <a:ext cx="7928782" cy="3806604"/>
          </a:xfrm>
          <a:prstGeom prst="rect">
            <a:avLst/>
          </a:prstGeom>
        </p:spPr>
      </p:pic>
      <p:sp>
        <p:nvSpPr>
          <p:cNvPr id="4" name="Slide Number Placeholder 3" descr="26"/>
          <p:cNvSpPr>
            <a:spLocks noGrp="1"/>
          </p:cNvSpPr>
          <p:nvPr>
            <p:ph type="sldNum" sz="quarter" idx="12"/>
          </p:nvPr>
        </p:nvSpPr>
        <p:spPr/>
        <p:txBody>
          <a:bodyPr/>
          <a:lstStyle/>
          <a:p>
            <a:r>
              <a:rPr lang="en-US" dirty="0"/>
              <a:t>26</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PART 5: IDENTIFY AND MITIGATE FIRE HAZARDS"/>
          <p:cNvSpPr>
            <a:spLocks noGrp="1"/>
          </p:cNvSpPr>
          <p:nvPr>
            <p:ph type="title"/>
          </p:nvPr>
        </p:nvSpPr>
        <p:spPr/>
        <p:txBody>
          <a:bodyPr>
            <a:noAutofit/>
          </a:bodyPr>
          <a:lstStyle/>
          <a:p>
            <a:r>
              <a:rPr lang="es-ES_tradnl" sz="4000" b="1" dirty="0"/>
              <a:t>PARTE 5: IDENTIFICAR Y MITIGAR LOS PELIGROS DE INCENDIO</a:t>
            </a:r>
          </a:p>
        </p:txBody>
      </p:sp>
      <p:pic>
        <p:nvPicPr>
          <p:cNvPr id="8" name="Picture 7" descr="A mechanic working under the hood of a car.">
            <a:extLst>
              <a:ext uri="{FF2B5EF4-FFF2-40B4-BE49-F238E27FC236}">
                <a16:creationId xmlns:a16="http://schemas.microsoft.com/office/drawing/2014/main" id="{83109BE2-A117-3C43-B0B0-4BC14276215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782061" y="2465928"/>
            <a:ext cx="4323080" cy="3170259"/>
          </a:xfrm>
          <a:prstGeom prst="rect">
            <a:avLst/>
          </a:prstGeom>
        </p:spPr>
      </p:pic>
      <p:sp>
        <p:nvSpPr>
          <p:cNvPr id="4" name="Slide Number Placeholder 3" descr="27"/>
          <p:cNvSpPr>
            <a:spLocks noGrp="1"/>
          </p:cNvSpPr>
          <p:nvPr>
            <p:ph type="sldNum" sz="quarter" idx="12"/>
          </p:nvPr>
        </p:nvSpPr>
        <p:spPr/>
        <p:txBody>
          <a:bodyPr/>
          <a:lstStyle/>
          <a:p>
            <a:r>
              <a:rPr lang="en-US" dirty="0"/>
              <a:t>27</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IDENTIFY SHOP FIRE HAZARDS"/>
          <p:cNvSpPr>
            <a:spLocks noGrp="1"/>
          </p:cNvSpPr>
          <p:nvPr>
            <p:ph type="title"/>
          </p:nvPr>
        </p:nvSpPr>
        <p:spPr>
          <a:xfrm>
            <a:off x="663314" y="912485"/>
            <a:ext cx="8965494" cy="777526"/>
          </a:xfrm>
        </p:spPr>
        <p:txBody>
          <a:bodyPr>
            <a:noAutofit/>
          </a:bodyPr>
          <a:lstStyle/>
          <a:p>
            <a:r>
              <a:rPr lang="es-ES_tradnl" sz="4000" b="1" dirty="0"/>
              <a:t>IDENTIFICAR LOS PELIGROS DE INCENDIO EN EL TALLER</a:t>
            </a:r>
          </a:p>
        </p:txBody>
      </p:sp>
      <p:pic>
        <p:nvPicPr>
          <p:cNvPr id="6" name="Picture 5" descr="A purple triangle with a flame symbol in the center.">
            <a:extLst>
              <a:ext uri="{FF2B5EF4-FFF2-40B4-BE49-F238E27FC236}">
                <a16:creationId xmlns:a16="http://schemas.microsoft.com/office/drawing/2014/main" id="{FBA0A44D-3F1F-0941-8799-02EB185298A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39800" y="2870712"/>
            <a:ext cx="1908942" cy="1908942"/>
          </a:xfrm>
          <a:prstGeom prst="rect">
            <a:avLst/>
          </a:prstGeom>
        </p:spPr>
      </p:pic>
      <p:sp>
        <p:nvSpPr>
          <p:cNvPr id="9" name="Slide Number Placeholder 8" descr="28"/>
          <p:cNvSpPr>
            <a:spLocks noGrp="1"/>
          </p:cNvSpPr>
          <p:nvPr>
            <p:ph type="sldNum" sz="quarter" idx="12"/>
          </p:nvPr>
        </p:nvSpPr>
        <p:spPr/>
        <p:txBody>
          <a:bodyPr/>
          <a:lstStyle/>
          <a:p>
            <a:r>
              <a:rPr lang="en-US" dirty="0"/>
              <a:t>28</a:t>
            </a:r>
          </a:p>
        </p:txBody>
      </p:sp>
      <p:sp>
        <p:nvSpPr>
          <p:cNvPr id="3" name="Content Placeholder 2" descr="Combustible materials such as paper. Flammable liquids improperly stored, especially those containing VOC. Ignition sources: Engines and electrical equipment; Space heaters; Smoking. Used shop rags stored improperly."/>
          <p:cNvSpPr>
            <a:spLocks noGrp="1"/>
          </p:cNvSpPr>
          <p:nvPr>
            <p:ph idx="1"/>
          </p:nvPr>
        </p:nvSpPr>
        <p:spPr>
          <a:xfrm>
            <a:off x="2848742" y="2129223"/>
            <a:ext cx="8859414" cy="3843229"/>
          </a:xfrm>
        </p:spPr>
        <p:txBody>
          <a:bodyPr>
            <a:noAutofit/>
          </a:bodyPr>
          <a:lstStyle/>
          <a:p>
            <a:pPr marL="514350" indent="-514350">
              <a:lnSpc>
                <a:spcPct val="100000"/>
              </a:lnSpc>
            </a:pPr>
            <a:r>
              <a:rPr lang="es-ES_tradnl" sz="2700" dirty="0"/>
              <a:t>Materiales combustibles cómo el papel</a:t>
            </a:r>
          </a:p>
          <a:p>
            <a:pPr marL="514350" indent="-514350">
              <a:lnSpc>
                <a:spcPct val="100000"/>
              </a:lnSpc>
            </a:pPr>
            <a:r>
              <a:rPr lang="es-ES_tradnl" sz="2700" dirty="0"/>
              <a:t>Líquidos inflamables almacenados incorrectamente, especialmente los que contienen COVs</a:t>
            </a:r>
          </a:p>
          <a:p>
            <a:pPr marL="514350" indent="-514350">
              <a:lnSpc>
                <a:spcPct val="100000"/>
              </a:lnSpc>
            </a:pPr>
            <a:r>
              <a:rPr lang="es-ES_tradnl" sz="2700" dirty="0"/>
              <a:t>Fuentes de combustión </a:t>
            </a:r>
          </a:p>
          <a:p>
            <a:pPr marL="971550" lvl="1" indent="-514350">
              <a:lnSpc>
                <a:spcPct val="100000"/>
              </a:lnSpc>
              <a:buFont typeface="+mj-lt"/>
              <a:buAutoNum type="alphaLcParenR"/>
            </a:pPr>
            <a:r>
              <a:rPr lang="es-ES_tradnl" sz="2700" dirty="0"/>
              <a:t>Motores y equipo eléctrico </a:t>
            </a:r>
          </a:p>
          <a:p>
            <a:pPr marL="971550" lvl="1" indent="-514350">
              <a:lnSpc>
                <a:spcPct val="100000"/>
              </a:lnSpc>
              <a:buFont typeface="+mj-lt"/>
              <a:buAutoNum type="alphaLcParenR"/>
            </a:pPr>
            <a:r>
              <a:rPr lang="es-ES_tradnl" sz="2700" dirty="0"/>
              <a:t>Calentones portátiles</a:t>
            </a:r>
          </a:p>
          <a:p>
            <a:pPr marL="971550" lvl="1" indent="-514350">
              <a:lnSpc>
                <a:spcPct val="100000"/>
              </a:lnSpc>
              <a:buFont typeface="+mj-lt"/>
              <a:buAutoNum type="alphaLcParenR"/>
            </a:pPr>
            <a:r>
              <a:rPr lang="es-ES_tradnl" sz="2700" dirty="0"/>
              <a:t>Fumar</a:t>
            </a:r>
          </a:p>
          <a:p>
            <a:pPr marL="514350" indent="-514350">
              <a:lnSpc>
                <a:spcPct val="100000"/>
              </a:lnSpc>
            </a:pPr>
            <a:r>
              <a:rPr lang="es-ES_tradnl" sz="2700" dirty="0"/>
              <a:t>Trapos usados almacenados incorrectamente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PART 1: OVERVIEW OF A FIRE PREVENTION PLAN"/>
          <p:cNvSpPr>
            <a:spLocks noGrp="1"/>
          </p:cNvSpPr>
          <p:nvPr>
            <p:ph type="title"/>
          </p:nvPr>
        </p:nvSpPr>
        <p:spPr>
          <a:xfrm>
            <a:off x="365761" y="753228"/>
            <a:ext cx="9290865" cy="1080938"/>
          </a:xfrm>
        </p:spPr>
        <p:txBody>
          <a:bodyPr>
            <a:noAutofit/>
          </a:bodyPr>
          <a:lstStyle/>
          <a:p>
            <a:r>
              <a:rPr lang="es-ES_tradnl" sz="4000" b="1" dirty="0"/>
              <a:t>DESCRIPCIÓN DE UN PLAN DE PREVENCIÓN DE INCENDIOS</a:t>
            </a:r>
          </a:p>
        </p:txBody>
      </p:sp>
      <p:pic>
        <p:nvPicPr>
          <p:cNvPr id="16" name="Picture 15" descr="Four different types of fire extinguishers. From left to right: powder, water, foam, and wet chemical fire extinguishers.">
            <a:extLst>
              <a:ext uri="{FF2B5EF4-FFF2-40B4-BE49-F238E27FC236}">
                <a16:creationId xmlns:a16="http://schemas.microsoft.com/office/drawing/2014/main" id="{70538F34-444A-624A-ACD9-4E1BE779B09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038600" y="2405306"/>
            <a:ext cx="3810000" cy="3238500"/>
          </a:xfrm>
          <a:prstGeom prst="rect">
            <a:avLst/>
          </a:prstGeom>
        </p:spPr>
      </p:pic>
      <p:sp>
        <p:nvSpPr>
          <p:cNvPr id="4" name="Slide Number Placeholder 3" descr="3"/>
          <p:cNvSpPr>
            <a:spLocks noGrp="1"/>
          </p:cNvSpPr>
          <p:nvPr>
            <p:ph type="sldNum" sz="quarter" idx="12"/>
          </p:nvPr>
        </p:nvSpPr>
        <p:spPr/>
        <p:txBody>
          <a:bodyPr/>
          <a:lstStyle/>
          <a:p>
            <a:r>
              <a:rPr lang="en-US" dirty="0"/>
              <a:t>3</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MITIGATE SHOP FIRE HAZARDS (1)"/>
          <p:cNvSpPr>
            <a:spLocks noGrp="1"/>
          </p:cNvSpPr>
          <p:nvPr>
            <p:ph type="title"/>
          </p:nvPr>
        </p:nvSpPr>
        <p:spPr/>
        <p:txBody>
          <a:bodyPr>
            <a:noAutofit/>
          </a:bodyPr>
          <a:lstStyle/>
          <a:p>
            <a:r>
              <a:rPr lang="es-ES_tradnl" sz="4000" b="1" dirty="0"/>
              <a:t>MITIGAR LOS PELIGROS DE INCENDIO EN EL TALLER (1)</a:t>
            </a:r>
          </a:p>
        </p:txBody>
      </p:sp>
      <p:pic>
        <p:nvPicPr>
          <p:cNvPr id="9" name="Picture 8" descr="A blue globe of the world wearing a red hard hat. There is a red fire extinguisher with a white nozzle off to the side.">
            <a:extLst>
              <a:ext uri="{FF2B5EF4-FFF2-40B4-BE49-F238E27FC236}">
                <a16:creationId xmlns:a16="http://schemas.microsoft.com/office/drawing/2014/main" id="{E25810D7-E1B6-6D47-87DB-6D4EFA25E1E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2480" y="2538599"/>
            <a:ext cx="2386330" cy="2850339"/>
          </a:xfrm>
          <a:prstGeom prst="rect">
            <a:avLst/>
          </a:prstGeom>
        </p:spPr>
      </p:pic>
      <p:sp>
        <p:nvSpPr>
          <p:cNvPr id="7" name="Slide Number Placeholder 6" descr="29"/>
          <p:cNvSpPr>
            <a:spLocks noGrp="1"/>
          </p:cNvSpPr>
          <p:nvPr>
            <p:ph type="sldNum" sz="quarter" idx="12"/>
          </p:nvPr>
        </p:nvSpPr>
        <p:spPr/>
        <p:txBody>
          <a:bodyPr/>
          <a:lstStyle/>
          <a:p>
            <a:r>
              <a:rPr lang="en-US" dirty="0"/>
              <a:t>29</a:t>
            </a:r>
          </a:p>
        </p:txBody>
      </p:sp>
      <p:sp>
        <p:nvSpPr>
          <p:cNvPr id="3" name="Content Placeholder 2" descr="1. Eliminate ignition sources&#13;&#10;2. Store products containing VOC and other flammable products safely&#13;&#10;3. Maintain a clean shop&#13;&#10;4. Prevent spills&#13;&#10;5. Clean up spills promptly&#13;&#10;"/>
          <p:cNvSpPr>
            <a:spLocks noGrp="1"/>
          </p:cNvSpPr>
          <p:nvPr>
            <p:ph idx="1"/>
          </p:nvPr>
        </p:nvSpPr>
        <p:spPr>
          <a:xfrm>
            <a:off x="3799840" y="2172803"/>
            <a:ext cx="7294880" cy="3799649"/>
          </a:xfrm>
        </p:spPr>
        <p:txBody>
          <a:bodyPr>
            <a:normAutofit/>
          </a:bodyPr>
          <a:lstStyle/>
          <a:p>
            <a:pPr marL="514350" lvl="0" indent="-514350">
              <a:lnSpc>
                <a:spcPct val="100000"/>
              </a:lnSpc>
              <a:buFont typeface="+mj-lt"/>
              <a:buAutoNum type="arabicPeriod"/>
            </a:pPr>
            <a:r>
              <a:rPr lang="es-ES_tradnl" sz="3200" dirty="0"/>
              <a:t>Elimine las fuentes de combustión</a:t>
            </a:r>
          </a:p>
          <a:p>
            <a:pPr marL="514350" lvl="0" indent="-514350">
              <a:lnSpc>
                <a:spcPct val="100000"/>
              </a:lnSpc>
              <a:buFont typeface="+mj-lt"/>
              <a:buAutoNum type="arabicPeriod"/>
            </a:pPr>
            <a:r>
              <a:rPr lang="es-ES_tradnl" sz="3200" dirty="0"/>
              <a:t>Guarde de manera segura los productos que contienen COVs y otros productos inflamables </a:t>
            </a:r>
          </a:p>
          <a:p>
            <a:pPr marL="514350" lvl="0" indent="-514350">
              <a:lnSpc>
                <a:spcPct val="100000"/>
              </a:lnSpc>
              <a:buFont typeface="+mj-lt"/>
              <a:buAutoNum type="arabicPeriod"/>
            </a:pPr>
            <a:r>
              <a:rPr lang="es-ES_tradnl" sz="3200" dirty="0"/>
              <a:t>Mantener limpio el taller</a:t>
            </a:r>
          </a:p>
          <a:p>
            <a:pPr marL="514350" lvl="0" indent="-514350">
              <a:lnSpc>
                <a:spcPct val="100000"/>
              </a:lnSpc>
              <a:buFont typeface="+mj-lt"/>
              <a:buAutoNum type="arabicPeriod"/>
            </a:pPr>
            <a:r>
              <a:rPr lang="es-ES_tradnl" sz="3200" dirty="0"/>
              <a:t>Prevenga derrames </a:t>
            </a:r>
          </a:p>
          <a:p>
            <a:pPr marL="514350" lvl="0" indent="-514350">
              <a:lnSpc>
                <a:spcPct val="100000"/>
              </a:lnSpc>
              <a:buFont typeface="+mj-lt"/>
              <a:buAutoNum type="arabicPeriod"/>
            </a:pPr>
            <a:r>
              <a:rPr lang="es-ES_tradnl" sz="3200" dirty="0"/>
              <a:t>Limpie los derrames rápidamente</a:t>
            </a:r>
          </a:p>
          <a:p>
            <a:pPr marL="457218" indent="-457218">
              <a:buNone/>
            </a:pPr>
            <a:endParaRPr lang="en-US" dirty="0"/>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MITIGATE SHOP FIRE HAZARDS (2)"/>
          <p:cNvSpPr>
            <a:spLocks noGrp="1"/>
          </p:cNvSpPr>
          <p:nvPr>
            <p:ph type="title"/>
          </p:nvPr>
        </p:nvSpPr>
        <p:spPr/>
        <p:txBody>
          <a:bodyPr>
            <a:noAutofit/>
          </a:bodyPr>
          <a:lstStyle/>
          <a:p>
            <a:r>
              <a:rPr lang="es-ES_tradnl" sz="4000" b="1" dirty="0"/>
              <a:t>MITIGAR LOS PELIGROS DE INCENDIO EN EL TALLER (2)</a:t>
            </a:r>
          </a:p>
        </p:txBody>
      </p:sp>
      <p:pic>
        <p:nvPicPr>
          <p:cNvPr id="9" name="Picture 8" descr="A blue globe of the world wearing a red hard hat. There is a red fire extinguisher with a white nozzle off to the side.">
            <a:extLst>
              <a:ext uri="{FF2B5EF4-FFF2-40B4-BE49-F238E27FC236}">
                <a16:creationId xmlns:a16="http://schemas.microsoft.com/office/drawing/2014/main" id="{C2736657-2DCC-EC45-8C70-F371B24EABE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2480" y="2538599"/>
            <a:ext cx="2386330" cy="2850339"/>
          </a:xfrm>
          <a:prstGeom prst="rect">
            <a:avLst/>
          </a:prstGeom>
        </p:spPr>
      </p:pic>
      <p:sp>
        <p:nvSpPr>
          <p:cNvPr id="7" name="Slide Number Placeholder 6" descr="30"/>
          <p:cNvSpPr>
            <a:spLocks noGrp="1"/>
          </p:cNvSpPr>
          <p:nvPr>
            <p:ph type="sldNum" sz="quarter" idx="12"/>
          </p:nvPr>
        </p:nvSpPr>
        <p:spPr/>
        <p:txBody>
          <a:bodyPr/>
          <a:lstStyle/>
          <a:p>
            <a:r>
              <a:rPr lang="en-US" dirty="0"/>
              <a:t>30</a:t>
            </a:r>
          </a:p>
        </p:txBody>
      </p:sp>
      <p:sp>
        <p:nvSpPr>
          <p:cNvPr id="3" name="Content Placeholder 2" descr="6. Handle wastes properly&#13;&#10;7. Use water-based cleaners for degreasing and cleaning&#13;&#10;8. Use a parts washer instead of flammable degreasers&#13;&#10;9. Store used rags safely&#13;&#10;"/>
          <p:cNvSpPr>
            <a:spLocks noGrp="1"/>
          </p:cNvSpPr>
          <p:nvPr>
            <p:ph idx="1"/>
          </p:nvPr>
        </p:nvSpPr>
        <p:spPr>
          <a:xfrm>
            <a:off x="3840481" y="2296160"/>
            <a:ext cx="7402830" cy="3238425"/>
          </a:xfrm>
        </p:spPr>
        <p:txBody>
          <a:bodyPr>
            <a:normAutofit/>
          </a:bodyPr>
          <a:lstStyle/>
          <a:p>
            <a:pPr marL="514350" lvl="0" indent="-514350">
              <a:lnSpc>
                <a:spcPct val="100000"/>
              </a:lnSpc>
              <a:buFont typeface="+mj-lt"/>
              <a:buAutoNum type="arabicPeriod" startAt="6"/>
            </a:pPr>
            <a:r>
              <a:rPr lang="es-ES_tradnl" sz="3000" dirty="0"/>
              <a:t>Manejar los desechos adecuadamente</a:t>
            </a:r>
          </a:p>
          <a:p>
            <a:pPr marL="514350" lvl="0" indent="-514350">
              <a:lnSpc>
                <a:spcPct val="100000"/>
              </a:lnSpc>
              <a:buFont typeface="+mj-lt"/>
              <a:buAutoNum type="arabicPeriod" startAt="6"/>
            </a:pPr>
            <a:r>
              <a:rPr lang="es-ES_tradnl" sz="3000" dirty="0"/>
              <a:t>Usar limpiadores a base de agua para desengrasar y limpiar</a:t>
            </a:r>
          </a:p>
          <a:p>
            <a:pPr marL="514350" lvl="0" indent="-514350">
              <a:lnSpc>
                <a:spcPct val="100000"/>
              </a:lnSpc>
              <a:buFont typeface="+mj-lt"/>
              <a:buAutoNum type="arabicPeriod" startAt="6"/>
            </a:pPr>
            <a:r>
              <a:rPr lang="es-ES_tradnl" sz="3000" dirty="0"/>
              <a:t>Utilice una lavadora de partes en lugar de desengrasantes inflamables</a:t>
            </a:r>
          </a:p>
          <a:p>
            <a:pPr marL="514350" lvl="0" indent="-514350">
              <a:lnSpc>
                <a:spcPct val="100000"/>
              </a:lnSpc>
              <a:buFont typeface="+mj-lt"/>
              <a:buAutoNum type="arabicPeriod" startAt="6"/>
            </a:pPr>
            <a:r>
              <a:rPr lang="es-ES_tradnl" sz="3000" dirty="0"/>
              <a:t>Guarde los trapos usados de forma segura</a:t>
            </a:r>
          </a:p>
          <a:p>
            <a:pPr marL="457218" indent="-457218">
              <a:buFont typeface="+mj-lt"/>
              <a:buAutoNum type="arabicPeriod" startAt="6"/>
            </a:pPr>
            <a:endParaRPr lang="en-US" dirty="0"/>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very clean shop. On the left side, the front of a black car is on a lift. Against the wall on the right side is a desk and chair, a tool cabinet, a shop vacuum, and other equipment. The concrete floor is very clean.">
            <a:extLst>
              <a:ext uri="{FF2B5EF4-FFF2-40B4-BE49-F238E27FC236}">
                <a16:creationId xmlns:a16="http://schemas.microsoft.com/office/drawing/2014/main" id="{A350CFB0-2870-704E-8899-E114C030B13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658" y="-513080"/>
            <a:ext cx="11916516" cy="7884160"/>
          </a:xfrm>
          <a:prstGeom prst="rect">
            <a:avLst/>
          </a:prstGeom>
        </p:spPr>
      </p:pic>
      <p:sp>
        <p:nvSpPr>
          <p:cNvPr id="2" name="Title 1" descr="A SAFER AND MORE EFFICIENT SHOP"/>
          <p:cNvSpPr>
            <a:spLocks noGrp="1"/>
          </p:cNvSpPr>
          <p:nvPr>
            <p:ph type="title"/>
          </p:nvPr>
        </p:nvSpPr>
        <p:spPr>
          <a:xfrm>
            <a:off x="0" y="-156158"/>
            <a:ext cx="8486358" cy="808872"/>
          </a:xfrm>
          <a:solidFill>
            <a:schemeClr val="bg1">
              <a:alpha val="95000"/>
            </a:schemeClr>
          </a:solidFill>
          <a:ln>
            <a:solidFill>
              <a:schemeClr val="bg1"/>
            </a:solidFill>
          </a:ln>
        </p:spPr>
        <p:txBody>
          <a:bodyPr>
            <a:normAutofit fontScale="90000"/>
          </a:bodyPr>
          <a:lstStyle/>
          <a:p>
            <a:pPr marL="238125"/>
            <a:r>
              <a:rPr lang="es-ES_tradnl" sz="4000" b="1" dirty="0"/>
              <a:t>UN TALLER MAS SEGURO Y EFICIENTE</a:t>
            </a:r>
          </a:p>
        </p:txBody>
      </p:sp>
      <p:sp>
        <p:nvSpPr>
          <p:cNvPr id="11" name="TextBox 10" descr="This material was produced under grant number SH-99059-SH0 from the Occupational Safety and Health Administration, U.S. Department of Labor. It does not necessarily reflect the views or policies of the U.S. Department of Labor, nor does mention of trade names, commercial products, or organizations imply endorsement by the U.S. Government.">
            <a:extLst>
              <a:ext uri="{FF2B5EF4-FFF2-40B4-BE49-F238E27FC236}">
                <a16:creationId xmlns:a16="http://schemas.microsoft.com/office/drawing/2014/main" id="{DECB8633-220E-FB48-8EC2-1B92FA87EB57}"/>
              </a:ext>
            </a:extLst>
          </p:cNvPr>
          <p:cNvSpPr txBox="1"/>
          <p:nvPr/>
        </p:nvSpPr>
        <p:spPr>
          <a:xfrm>
            <a:off x="550182" y="6385594"/>
            <a:ext cx="10786836" cy="600164"/>
          </a:xfrm>
          <a:prstGeom prst="rect">
            <a:avLst/>
          </a:prstGeom>
          <a:solidFill>
            <a:schemeClr val="tx1"/>
          </a:solidFill>
        </p:spPr>
        <p:txBody>
          <a:bodyPr wrap="square" rtlCol="0">
            <a:spAutoFit/>
          </a:bodyPr>
          <a:lstStyle/>
          <a:p>
            <a:pPr algn="ctr"/>
            <a:r>
              <a:rPr lang="en-US" sz="1100" b="1" dirty="0">
                <a:solidFill>
                  <a:schemeClr val="bg1"/>
                </a:solidFill>
              </a:rPr>
              <a:t>This material was produced under grant number SH-99059-SH0 from the Occupational Safety and Health Administration, U.S. Department of Labor. It does not necessarily reflect the views or policies of the U.S. Department of Labor, nor does mention of trade names, commercial products, or organizations imply endorsement by the U.S. Government.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utomobile repair shop on fire. The entire building is engulfed in flames, and there is a great deal of black smoke. The word &quot;auto&quot; is visible through the smoke.">
            <a:extLst>
              <a:ext uri="{FF2B5EF4-FFF2-40B4-BE49-F238E27FC236}">
                <a16:creationId xmlns:a16="http://schemas.microsoft.com/office/drawing/2014/main" id="{A4672809-3B28-704B-8041-12B4B2E759C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1449" y="1"/>
            <a:ext cx="12270098" cy="6891705"/>
          </a:xfrm>
          <a:prstGeom prst="rect">
            <a:avLst/>
          </a:prstGeom>
        </p:spPr>
      </p:pic>
      <p:sp>
        <p:nvSpPr>
          <p:cNvPr id="2" name="Title 1" descr="DEVASTATING SHOP FIRE"/>
          <p:cNvSpPr>
            <a:spLocks noGrp="1"/>
          </p:cNvSpPr>
          <p:nvPr>
            <p:ph type="title"/>
          </p:nvPr>
        </p:nvSpPr>
        <p:spPr>
          <a:xfrm>
            <a:off x="-191449" y="419100"/>
            <a:ext cx="8249599" cy="819151"/>
          </a:xfrm>
          <a:solidFill>
            <a:schemeClr val="bg1">
              <a:alpha val="95000"/>
            </a:schemeClr>
          </a:solidFill>
          <a:ln>
            <a:solidFill>
              <a:schemeClr val="bg1"/>
            </a:solidFill>
          </a:ln>
        </p:spPr>
        <p:txBody>
          <a:bodyPr>
            <a:normAutofit fontScale="90000"/>
          </a:bodyPr>
          <a:lstStyle/>
          <a:p>
            <a:pPr marL="241300"/>
            <a:r>
              <a:rPr lang="es-ES_tradnl" sz="4000" dirty="0"/>
              <a:t>DEVASTADOR INCENDIO EN UN TALLER</a:t>
            </a:r>
          </a:p>
        </p:txBody>
      </p:sp>
      <p:sp>
        <p:nvSpPr>
          <p:cNvPr id="5" name="TextBox 4" descr="November 2019, Lake Ronkonkoma, Long Island&#13;&#10;"/>
          <p:cNvSpPr txBox="1"/>
          <p:nvPr/>
        </p:nvSpPr>
        <p:spPr>
          <a:xfrm>
            <a:off x="8701274" y="505509"/>
            <a:ext cx="3377375" cy="646331"/>
          </a:xfrm>
          <a:prstGeom prst="rect">
            <a:avLst/>
          </a:prstGeom>
          <a:solidFill>
            <a:schemeClr val="bg1"/>
          </a:solidFill>
          <a:ln>
            <a:solidFill>
              <a:schemeClr val="bg1"/>
            </a:solidFill>
          </a:ln>
        </p:spPr>
        <p:txBody>
          <a:bodyPr wrap="square" rtlCol="0">
            <a:spAutoFit/>
          </a:bodyPr>
          <a:lstStyle/>
          <a:p>
            <a:r>
              <a:rPr lang="es-ES_tradnl" b="1" dirty="0"/>
              <a:t>Noviembre del 2019, Lake Ronkonkoma, Long Island</a:t>
            </a:r>
            <a:endParaRPr lang="es-ES_tradnl" dirty="0"/>
          </a:p>
        </p:txBody>
      </p:sp>
      <p:sp>
        <p:nvSpPr>
          <p:cNvPr id="14" name="TextBox 13" descr="This material was produced under grant number SH-99059-SH0 from the Occupational Safety and Health Administration, U.S. Department of Labor. It does not necessarily reflect the views or policies of the U.S. Department of Labor, nor does mention of trade names, commercial products, or organizations imply endorsement by the U.S. Government.">
            <a:extLst>
              <a:ext uri="{FF2B5EF4-FFF2-40B4-BE49-F238E27FC236}">
                <a16:creationId xmlns:a16="http://schemas.microsoft.com/office/drawing/2014/main" id="{5C8B6E1C-2E2B-F244-85C2-F60577F6391E}"/>
              </a:ext>
            </a:extLst>
          </p:cNvPr>
          <p:cNvSpPr txBox="1"/>
          <p:nvPr/>
        </p:nvSpPr>
        <p:spPr>
          <a:xfrm>
            <a:off x="597577" y="6171282"/>
            <a:ext cx="10786836" cy="600164"/>
          </a:xfrm>
          <a:prstGeom prst="rect">
            <a:avLst/>
          </a:prstGeom>
          <a:solidFill>
            <a:schemeClr val="tx1"/>
          </a:solidFill>
        </p:spPr>
        <p:txBody>
          <a:bodyPr wrap="square" rtlCol="0">
            <a:spAutoFit/>
          </a:bodyPr>
          <a:lstStyle/>
          <a:p>
            <a:pPr algn="ctr"/>
            <a:r>
              <a:rPr lang="es-ES_tradnl" sz="1100" b="1" i="1" dirty="0">
                <a:solidFill>
                  <a:schemeClr val="bg1"/>
                </a:solidFill>
                <a:latin typeface="Calibri" panose="020F0502020204030204" pitchFamily="34" charset="0"/>
                <a:cs typeface="Calibri" panose="020F0502020204030204" pitchFamily="34" charset="0"/>
              </a:rPr>
              <a:t>Este material fue producido bajo la beca número SH-99059-SH0 de la Administración de Salud y Seguridad Ocupacional, Departamento de Trabajo de EE.UU. No necesariamente refleja los puntos de vista o políticas del Departamento de Trabajo de los EE. UU., ni la mención de nombres comerciales, productos comerciales u organizaciones implica el respaldo por parte del gobierno de los EE.UU.</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man working on a car in an auto shop. The car is on a lift, and he is lying on a small, wheeled cart underneath the car.">
            <a:extLst>
              <a:ext uri="{FF2B5EF4-FFF2-40B4-BE49-F238E27FC236}">
                <a16:creationId xmlns:a16="http://schemas.microsoft.com/office/drawing/2014/main" id="{F8C32913-D5A1-CE40-BB08-B32E3384445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533400"/>
            <a:ext cx="11887200" cy="7924800"/>
          </a:xfrm>
          <a:prstGeom prst="rect">
            <a:avLst/>
          </a:prstGeom>
        </p:spPr>
      </p:pic>
      <p:sp>
        <p:nvSpPr>
          <p:cNvPr id="20" name="Title 1" descr="DEVASTATING SHOP FIRE">
            <a:extLst>
              <a:ext uri="{FF2B5EF4-FFF2-40B4-BE49-F238E27FC236}">
                <a16:creationId xmlns:a16="http://schemas.microsoft.com/office/drawing/2014/main" id="{F6DBF0AA-7D8E-0745-BACB-5092D0C11D45}"/>
              </a:ext>
            </a:extLst>
          </p:cNvPr>
          <p:cNvSpPr>
            <a:spLocks noGrp="1"/>
          </p:cNvSpPr>
          <p:nvPr>
            <p:ph type="title"/>
          </p:nvPr>
        </p:nvSpPr>
        <p:spPr>
          <a:xfrm>
            <a:off x="0" y="419101"/>
            <a:ext cx="11887200" cy="600164"/>
          </a:xfrm>
          <a:solidFill>
            <a:schemeClr val="bg1">
              <a:alpha val="95000"/>
            </a:schemeClr>
          </a:solidFill>
          <a:ln>
            <a:solidFill>
              <a:schemeClr val="bg1"/>
            </a:solidFill>
          </a:ln>
        </p:spPr>
        <p:txBody>
          <a:bodyPr>
            <a:noAutofit/>
          </a:bodyPr>
          <a:lstStyle/>
          <a:p>
            <a:pPr marL="130175"/>
            <a:r>
              <a:rPr lang="es-ES_tradnl" sz="3400" b="1" dirty="0"/>
              <a:t>SEGURIDAD CONTRA INCENDIOS EN UN TALLER MECÁNICO</a:t>
            </a:r>
            <a:endParaRPr lang="es-ES_tradnl" sz="3400" dirty="0"/>
          </a:p>
        </p:txBody>
      </p:sp>
      <p:sp>
        <p:nvSpPr>
          <p:cNvPr id="11" name="TextBox 10" descr="This material was produced under grant number SH-99059-SH0 from the Occupational Safety and Health Administration, U.S. Department of Labor. It does not necessarily reflect the views or policies of the U.S. Department of Labor, nor does mention of trade names, commercial products, or organizations imply endorsement by the U.S. Government.">
            <a:extLst>
              <a:ext uri="{FF2B5EF4-FFF2-40B4-BE49-F238E27FC236}">
                <a16:creationId xmlns:a16="http://schemas.microsoft.com/office/drawing/2014/main" id="{CD552B99-10FF-D343-8296-1E3CBCE18179}"/>
              </a:ext>
            </a:extLst>
          </p:cNvPr>
          <p:cNvSpPr txBox="1"/>
          <p:nvPr/>
        </p:nvSpPr>
        <p:spPr>
          <a:xfrm>
            <a:off x="550182" y="6257836"/>
            <a:ext cx="10786836" cy="600164"/>
          </a:xfrm>
          <a:prstGeom prst="rect">
            <a:avLst/>
          </a:prstGeom>
          <a:solidFill>
            <a:schemeClr val="tx1"/>
          </a:solidFill>
        </p:spPr>
        <p:txBody>
          <a:bodyPr wrap="square" rtlCol="0">
            <a:spAutoFit/>
          </a:bodyPr>
          <a:lstStyle/>
          <a:p>
            <a:pPr algn="ctr"/>
            <a:r>
              <a:rPr lang="es-ES_tradnl" sz="1100" b="1" i="1" dirty="0">
                <a:solidFill>
                  <a:schemeClr val="bg1"/>
                </a:solidFill>
                <a:latin typeface="Calibri" panose="020F0502020204030204" pitchFamily="34" charset="0"/>
                <a:cs typeface="Calibri" panose="020F0502020204030204" pitchFamily="34" charset="0"/>
              </a:rPr>
              <a:t>Este material fue producido bajo la beca número SH-99059-SH0 de la Administración de Salud y Seguridad Ocupacional, Departamento de Trabajo de EE.UU. No necesariamente refleja los puntos de vista o políticas del Departamento de Trabajo de los EE. UU., ni la mención de nombres comerciales, productos comerciales u organizaciones implica el respaldo por parte del gobierno de los EE.UU.</a:t>
            </a:r>
          </a:p>
        </p:txBody>
      </p:sp>
      <p:sp>
        <p:nvSpPr>
          <p:cNvPr id="21" name="TextBox 20">
            <a:extLst>
              <a:ext uri="{FF2B5EF4-FFF2-40B4-BE49-F238E27FC236}">
                <a16:creationId xmlns:a16="http://schemas.microsoft.com/office/drawing/2014/main" id="{EFCD99AB-0908-D045-89E8-564BEE103E23}"/>
              </a:ext>
            </a:extLst>
          </p:cNvPr>
          <p:cNvSpPr txBox="1"/>
          <p:nvPr/>
        </p:nvSpPr>
        <p:spPr>
          <a:xfrm>
            <a:off x="-808074" y="3062177"/>
            <a:ext cx="184731" cy="369332"/>
          </a:xfrm>
          <a:prstGeom prst="rect">
            <a:avLst/>
          </a:prstGeom>
          <a:noFill/>
        </p:spPr>
        <p:txBody>
          <a:bodyPr wrap="none" rtlCol="0">
            <a:spAutoFit/>
          </a:bodyPr>
          <a:lstStyle/>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VOLATILE ORGANIC COMPOUNDS (VOC)"/>
          <p:cNvSpPr>
            <a:spLocks noGrp="1"/>
          </p:cNvSpPr>
          <p:nvPr>
            <p:ph type="title"/>
          </p:nvPr>
        </p:nvSpPr>
        <p:spPr>
          <a:xfrm>
            <a:off x="176208" y="753228"/>
            <a:ext cx="9656625" cy="1080938"/>
          </a:xfrm>
        </p:spPr>
        <p:txBody>
          <a:bodyPr>
            <a:noAutofit/>
          </a:bodyPr>
          <a:lstStyle/>
          <a:p>
            <a:r>
              <a:rPr lang="es-ES_tradnl" sz="3700" b="1" dirty="0"/>
              <a:t>COMPUESTOS ORGÁNICOS VOLÁTILES (COVs)</a:t>
            </a:r>
          </a:p>
        </p:txBody>
      </p:sp>
      <p:pic>
        <p:nvPicPr>
          <p:cNvPr id="7" name="Picture 6" descr="Volumetric flask partially full of yellow-green liquid. Large bubbles are evaporating from the liquid.">
            <a:extLst>
              <a:ext uri="{FF2B5EF4-FFF2-40B4-BE49-F238E27FC236}">
                <a16:creationId xmlns:a16="http://schemas.microsoft.com/office/drawing/2014/main" id="{FE62304E-84E5-614E-8BD6-77320F3D93E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4801" y="2598180"/>
            <a:ext cx="2451255" cy="2689434"/>
          </a:xfrm>
          <a:prstGeom prst="rect">
            <a:avLst/>
          </a:prstGeom>
        </p:spPr>
      </p:pic>
      <p:sp>
        <p:nvSpPr>
          <p:cNvPr id="3" name="Content Placeholder 2" descr="Many shop products contain volatile organic compounds (VOC). VOC evaporate very easily and are very flammable. VOC are harmful to the environment because they cause the formation of ozone&#13;&#10;."/>
          <p:cNvSpPr>
            <a:spLocks noGrp="1"/>
          </p:cNvSpPr>
          <p:nvPr>
            <p:ph idx="1"/>
          </p:nvPr>
        </p:nvSpPr>
        <p:spPr>
          <a:xfrm>
            <a:off x="3048001" y="2255593"/>
            <a:ext cx="8290560" cy="3599316"/>
          </a:xfrm>
        </p:spPr>
        <p:txBody>
          <a:bodyPr>
            <a:normAutofit/>
          </a:bodyPr>
          <a:lstStyle/>
          <a:p>
            <a:pPr>
              <a:lnSpc>
                <a:spcPct val="100000"/>
              </a:lnSpc>
            </a:pPr>
            <a:r>
              <a:rPr lang="es-ES_tradnl" sz="3200" dirty="0"/>
              <a:t>Muchos productos contienen compuestos orgánicos volátiles (COVs) </a:t>
            </a:r>
          </a:p>
          <a:p>
            <a:pPr>
              <a:lnSpc>
                <a:spcPct val="100000"/>
              </a:lnSpc>
            </a:pPr>
            <a:r>
              <a:rPr lang="es-ES_tradnl" sz="3200" dirty="0"/>
              <a:t>Los COVs se evaporan muy fácilmente y son muy inflamables</a:t>
            </a:r>
          </a:p>
          <a:p>
            <a:pPr>
              <a:lnSpc>
                <a:spcPct val="100000"/>
              </a:lnSpc>
            </a:pPr>
            <a:r>
              <a:rPr lang="es-ES_tradnl" sz="3200" dirty="0"/>
              <a:t>Los COVs son perjudiciales para el medio ambiente porque provocan la formación de ozono</a:t>
            </a:r>
          </a:p>
        </p:txBody>
      </p:sp>
      <p:sp>
        <p:nvSpPr>
          <p:cNvPr id="4" name="Slide Number Placeholder 3" descr="6"/>
          <p:cNvSpPr>
            <a:spLocks noGrp="1"/>
          </p:cNvSpPr>
          <p:nvPr>
            <p:ph type="sldNum" sz="quarter" idx="12"/>
          </p:nvPr>
        </p:nvSpPr>
        <p:spPr/>
        <p:txBody>
          <a:bodyPr/>
          <a:lstStyle/>
          <a:p>
            <a:r>
              <a:rPr lang="en-US" dirty="0"/>
              <a:t>6</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ELEMENTS OF A FIRE PREVENTION PLAN"/>
          <p:cNvSpPr>
            <a:spLocks noGrp="1"/>
          </p:cNvSpPr>
          <p:nvPr>
            <p:ph type="title"/>
          </p:nvPr>
        </p:nvSpPr>
        <p:spPr>
          <a:xfrm>
            <a:off x="266701" y="753228"/>
            <a:ext cx="9325534" cy="1080938"/>
          </a:xfrm>
        </p:spPr>
        <p:txBody>
          <a:bodyPr>
            <a:noAutofit/>
          </a:bodyPr>
          <a:lstStyle/>
          <a:p>
            <a:r>
              <a:rPr lang="es-ES_tradnl" b="1" dirty="0"/>
              <a:t>ELEMENTOS DE UN PLAN DE </a:t>
            </a:r>
            <a:br>
              <a:rPr lang="es-ES_tradnl" b="1" dirty="0"/>
            </a:br>
            <a:r>
              <a:rPr lang="es-ES_tradnl" b="1" dirty="0"/>
              <a:t>PREVENCIÓN DE INCENDIOS</a:t>
            </a:r>
            <a:endParaRPr lang="es-ES_tradnl" sz="3800" b="1" dirty="0"/>
          </a:p>
        </p:txBody>
      </p:sp>
      <p:pic>
        <p:nvPicPr>
          <p:cNvPr id="6" name="Picture 5" descr="A red fire extinguisher and yellow warning triangle sign with a black flame in the center.">
            <a:extLst>
              <a:ext uri="{FF2B5EF4-FFF2-40B4-BE49-F238E27FC236}">
                <a16:creationId xmlns:a16="http://schemas.microsoft.com/office/drawing/2014/main" id="{7B36D374-D738-5444-86C7-8508FBBEC7A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3401" y="2400263"/>
            <a:ext cx="2719696" cy="2719696"/>
          </a:xfrm>
          <a:prstGeom prst="rect">
            <a:avLst/>
          </a:prstGeom>
        </p:spPr>
      </p:pic>
      <p:sp>
        <p:nvSpPr>
          <p:cNvPr id="3" name="Content Placeholder 2" descr="1. Have a written plan.&#13;&#10;2. Communicate the plan.&#13;&#10;3. Install fire warning and suppression equipment.&#13;&#10;4. Develop an emergency action plan.&#13;&#10;5. Evaluate the shop for fire hazards.&#13;&#10;6. Reduce or eliminate fire hazards.&#13;&#10;"/>
          <p:cNvSpPr>
            <a:spLocks noGrp="1"/>
          </p:cNvSpPr>
          <p:nvPr>
            <p:ph idx="1"/>
          </p:nvPr>
        </p:nvSpPr>
        <p:spPr>
          <a:xfrm>
            <a:off x="3714748" y="2325522"/>
            <a:ext cx="7639051" cy="3646930"/>
          </a:xfrm>
        </p:spPr>
        <p:txBody>
          <a:bodyPr>
            <a:noAutofit/>
          </a:bodyPr>
          <a:lstStyle/>
          <a:p>
            <a:pPr marL="514350" indent="-514350">
              <a:lnSpc>
                <a:spcPct val="100000"/>
              </a:lnSpc>
              <a:buFont typeface="+mj-lt"/>
              <a:buAutoNum type="arabicPeriod"/>
            </a:pPr>
            <a:r>
              <a:rPr lang="es-ES_tradnl" sz="2750" dirty="0"/>
              <a:t>Ten un plan escrito</a:t>
            </a:r>
          </a:p>
          <a:p>
            <a:pPr marL="514350" indent="-514350">
              <a:lnSpc>
                <a:spcPct val="100000"/>
              </a:lnSpc>
              <a:buFont typeface="+mj-lt"/>
              <a:buAutoNum type="arabicPeriod"/>
            </a:pPr>
            <a:r>
              <a:rPr lang="es-ES_tradnl" sz="2750" dirty="0"/>
              <a:t>Comunica el plan</a:t>
            </a:r>
          </a:p>
          <a:p>
            <a:pPr marL="514350" indent="-514350">
              <a:lnSpc>
                <a:spcPct val="100000"/>
              </a:lnSpc>
              <a:buFont typeface="+mj-lt"/>
              <a:buAutoNum type="arabicPeriod"/>
            </a:pPr>
            <a:r>
              <a:rPr lang="es-ES_tradnl" sz="2750" dirty="0"/>
              <a:t>Instalar equipos de prevención de incendios y equipo automático de rociadores</a:t>
            </a:r>
          </a:p>
          <a:p>
            <a:pPr marL="514350" indent="-514350">
              <a:lnSpc>
                <a:spcPct val="100000"/>
              </a:lnSpc>
              <a:buFont typeface="+mj-lt"/>
              <a:buAutoNum type="arabicPeriod"/>
            </a:pPr>
            <a:r>
              <a:rPr lang="es-ES_tradnl" sz="2750" dirty="0"/>
              <a:t>Desarrolle un plan de acción de emergencia</a:t>
            </a:r>
          </a:p>
          <a:p>
            <a:pPr marL="514350" indent="-514350">
              <a:lnSpc>
                <a:spcPct val="100000"/>
              </a:lnSpc>
              <a:buFont typeface="+mj-lt"/>
              <a:buAutoNum type="arabicPeriod"/>
            </a:pPr>
            <a:r>
              <a:rPr lang="es-ES_tradnl" sz="2750" dirty="0"/>
              <a:t>Evalúa los riesgos de incendio del taller</a:t>
            </a:r>
          </a:p>
          <a:p>
            <a:pPr marL="514350" indent="-514350">
              <a:lnSpc>
                <a:spcPct val="100000"/>
              </a:lnSpc>
              <a:buFont typeface="+mj-lt"/>
              <a:buAutoNum type="arabicPeriod"/>
            </a:pPr>
            <a:r>
              <a:rPr lang="es-ES_tradnl" sz="2750" dirty="0"/>
              <a:t>Reduce o elimina los riesgos de incendio</a:t>
            </a:r>
            <a:endParaRPr lang="en-US" sz="2750" dirty="0"/>
          </a:p>
        </p:txBody>
      </p:sp>
      <p:sp>
        <p:nvSpPr>
          <p:cNvPr id="10" name="Slide Number Placeholder 9" descr="7"/>
          <p:cNvSpPr>
            <a:spLocks noGrp="1"/>
          </p:cNvSpPr>
          <p:nvPr>
            <p:ph type="sldNum" sz="quarter" idx="12"/>
          </p:nvPr>
        </p:nvSpPr>
        <p:spPr/>
        <p:txBody>
          <a:bodyPr/>
          <a:lstStyle/>
          <a:p>
            <a:r>
              <a:rPr lang="en-US" dirty="0"/>
              <a:t>7</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09CA2-4341-8544-9B63-AB16049CD041}"/>
              </a:ext>
            </a:extLst>
          </p:cNvPr>
          <p:cNvSpPr>
            <a:spLocks noGrp="1"/>
          </p:cNvSpPr>
          <p:nvPr>
            <p:ph type="title"/>
          </p:nvPr>
        </p:nvSpPr>
        <p:spPr/>
        <p:txBody>
          <a:bodyPr>
            <a:normAutofit/>
          </a:bodyPr>
          <a:lstStyle/>
          <a:p>
            <a:r>
              <a:rPr lang="es-ES_tradnl" sz="3800" b="1" dirty="0"/>
              <a:t>PARTE</a:t>
            </a:r>
            <a:r>
              <a:rPr lang="en-US" sz="3800" b="1" dirty="0"/>
              <a:t> 1: </a:t>
            </a:r>
            <a:r>
              <a:rPr lang="es-ES_tradnl" sz="3800" b="1" cap="all" dirty="0"/>
              <a:t>Ten un plan escrito</a:t>
            </a:r>
            <a:endParaRPr lang="en-US" sz="3800" b="1" cap="all" dirty="0"/>
          </a:p>
        </p:txBody>
      </p:sp>
      <p:sp>
        <p:nvSpPr>
          <p:cNvPr id="3" name="Content Placeholder 2">
            <a:extLst>
              <a:ext uri="{FF2B5EF4-FFF2-40B4-BE49-F238E27FC236}">
                <a16:creationId xmlns:a16="http://schemas.microsoft.com/office/drawing/2014/main" id="{495A5D6B-93AC-6048-A227-CCC83B805885}"/>
              </a:ext>
            </a:extLst>
          </p:cNvPr>
          <p:cNvSpPr>
            <a:spLocks noGrp="1"/>
          </p:cNvSpPr>
          <p:nvPr>
            <p:ph idx="1"/>
          </p:nvPr>
        </p:nvSpPr>
        <p:spPr>
          <a:xfrm>
            <a:off x="703019" y="2433152"/>
            <a:ext cx="9805160" cy="3539300"/>
          </a:xfrm>
        </p:spPr>
        <p:txBody>
          <a:bodyPr>
            <a:normAutofit/>
          </a:bodyPr>
          <a:lstStyle/>
          <a:p>
            <a:pPr marL="0" indent="0">
              <a:lnSpc>
                <a:spcPct val="100000"/>
              </a:lnSpc>
              <a:buNone/>
            </a:pPr>
            <a:r>
              <a:rPr lang="es-ES_tradnl" sz="3600" dirty="0"/>
              <a:t>Un plan de prevención de incendios debe ser: </a:t>
            </a:r>
          </a:p>
          <a:p>
            <a:pPr>
              <a:lnSpc>
                <a:spcPct val="100000"/>
              </a:lnSpc>
            </a:pPr>
            <a:r>
              <a:rPr lang="es-ES_tradnl" sz="3600" dirty="0"/>
              <a:t>Escrito</a:t>
            </a:r>
          </a:p>
          <a:p>
            <a:pPr>
              <a:lnSpc>
                <a:spcPct val="100000"/>
              </a:lnSpc>
            </a:pPr>
            <a:r>
              <a:rPr lang="es-ES_tradnl" sz="3600" dirty="0"/>
              <a:t>Mantenido en el lugar de trabajo</a:t>
            </a:r>
          </a:p>
          <a:p>
            <a:pPr>
              <a:lnSpc>
                <a:spcPct val="100000"/>
              </a:lnSpc>
            </a:pPr>
            <a:r>
              <a:rPr lang="es-ES_tradnl" sz="3600" dirty="0"/>
              <a:t>Estar disponible para que los empleados lo revisen</a:t>
            </a:r>
          </a:p>
        </p:txBody>
      </p:sp>
      <p:sp>
        <p:nvSpPr>
          <p:cNvPr id="4" name="Slide Number Placeholder 3">
            <a:extLst>
              <a:ext uri="{FF2B5EF4-FFF2-40B4-BE49-F238E27FC236}">
                <a16:creationId xmlns:a16="http://schemas.microsoft.com/office/drawing/2014/main" id="{650F3805-888E-EA43-91FE-1EAACEE75B4B}"/>
              </a:ext>
            </a:extLst>
          </p:cNvPr>
          <p:cNvSpPr>
            <a:spLocks noGrp="1"/>
          </p:cNvSpPr>
          <p:nvPr>
            <p:ph type="sldNum" sz="quarter" idx="12"/>
          </p:nvPr>
        </p:nvSpPr>
        <p:spPr/>
        <p:txBody>
          <a:bodyPr/>
          <a:lstStyle/>
          <a:p>
            <a:fld id="{DB8CD99B-3B1D-314C-A2EA-70136B41CEAE}" type="slidenum">
              <a:rPr lang="en-US" smtClean="0"/>
              <a:pPr/>
              <a:t>8</a:t>
            </a:fld>
            <a:endParaRPr lang="en-US" dirty="0"/>
          </a:p>
        </p:txBody>
      </p:sp>
    </p:spTree>
    <p:extLst>
      <p:ext uri="{BB962C8B-B14F-4D97-AF65-F5344CB8AC3E}">
        <p14:creationId xmlns:p14="http://schemas.microsoft.com/office/powerpoint/2010/main" val="22124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PART 2: COMMUNICATION AND TRAINING"/>
          <p:cNvSpPr>
            <a:spLocks noGrp="1"/>
          </p:cNvSpPr>
          <p:nvPr>
            <p:ph type="title"/>
          </p:nvPr>
        </p:nvSpPr>
        <p:spPr>
          <a:xfrm>
            <a:off x="365761" y="753228"/>
            <a:ext cx="9290865" cy="1080938"/>
          </a:xfrm>
        </p:spPr>
        <p:txBody>
          <a:bodyPr>
            <a:noAutofit/>
          </a:bodyPr>
          <a:lstStyle/>
          <a:p>
            <a:r>
              <a:rPr lang="es-ES_tradnl" sz="4000" b="1" dirty="0"/>
              <a:t>PARTE 2: COMUNICACIÓN Y CAPACITACIÓN</a:t>
            </a:r>
          </a:p>
        </p:txBody>
      </p:sp>
      <p:pic>
        <p:nvPicPr>
          <p:cNvPr id="7" name="Picture 6" descr="A white ball covered in black and white pictographs of the hazard warnings from safety data sheets. The pictographs are separated by red lines.">
            <a:extLst>
              <a:ext uri="{FF2B5EF4-FFF2-40B4-BE49-F238E27FC236}">
                <a16:creationId xmlns:a16="http://schemas.microsoft.com/office/drawing/2014/main" id="{8482FA95-75BF-194A-B679-81F69BA1E72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314826" y="2459859"/>
            <a:ext cx="3257549" cy="3233420"/>
          </a:xfrm>
          <a:prstGeom prst="rect">
            <a:avLst/>
          </a:prstGeom>
        </p:spPr>
      </p:pic>
      <p:sp>
        <p:nvSpPr>
          <p:cNvPr id="4" name="Slide Number Placeholder 3" descr="8"/>
          <p:cNvSpPr>
            <a:spLocks noGrp="1"/>
          </p:cNvSpPr>
          <p:nvPr>
            <p:ph type="sldNum" sz="quarter" idx="12"/>
          </p:nvPr>
        </p:nvSpPr>
        <p:spPr/>
        <p:txBody>
          <a:bodyPr/>
          <a:lstStyle/>
          <a:p>
            <a:r>
              <a:rPr lang="en-US" dirty="0"/>
              <a:t>8</a:t>
            </a:r>
          </a:p>
        </p:txBody>
      </p:sp>
    </p:spTree>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Berlin</Template>
  <TotalTime>39721</TotalTime>
  <Words>4235</Words>
  <Application>Microsoft Macintosh PowerPoint</Application>
  <PresentationFormat>Custom</PresentationFormat>
  <Paragraphs>313</Paragraphs>
  <Slides>32</Slides>
  <Notes>32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Trebuchet MS</vt:lpstr>
      <vt:lpstr>Wingdings</vt:lpstr>
      <vt:lpstr>Berlin</vt:lpstr>
      <vt:lpstr>SEGURIDAD CONTRA INCENDIOS EN TALLERES MECÁNICOS: PARA GERENTES</vt:lpstr>
      <vt:lpstr>AGENDA</vt:lpstr>
      <vt:lpstr>DESCRIPCIÓN DE UN PLAN DE PREVENCIÓN DE INCENDIOS</vt:lpstr>
      <vt:lpstr>DEVASTADOR INCENDIO EN UN TALLER</vt:lpstr>
      <vt:lpstr>SEGURIDAD CONTRA INCENDIOS EN UN TALLER MECÁNICO</vt:lpstr>
      <vt:lpstr>COMPUESTOS ORGÁNICOS VOLÁTILES (COVs)</vt:lpstr>
      <vt:lpstr>ELEMENTOS DE UN PLAN DE  PREVENCIÓN DE INCENDIOS</vt:lpstr>
      <vt:lpstr>PARTE 1: Ten un plan escrito</vt:lpstr>
      <vt:lpstr>PARTE 2: COMUNICACIÓN Y CAPACITACIÓN</vt:lpstr>
      <vt:lpstr>REQUISITOS DE CAPACITACIÓN DE OSHA</vt:lpstr>
      <vt:lpstr>ESTÁNDAR DE COMUNICACIÓN DE PELIGROS</vt:lpstr>
      <vt:lpstr>16 SECCIONES DE UNA HOJA DE SEGURIDAD DE DATOS</vt:lpstr>
      <vt:lpstr>PICTOGRAMAS O SÍMBOLOS DE PELIGRO</vt:lpstr>
      <vt:lpstr>EQUIPO DE PROTECCIÓN PERSONAL (EPP)</vt:lpstr>
      <vt:lpstr>EQUIPO DE PROTECCIÓN PERSONAL</vt:lpstr>
      <vt:lpstr>TIPOS DE EQUIPO DE PROTECCIÓN PERSONAL</vt:lpstr>
      <vt:lpstr>ENTRENAMIENTO DEL EPP</vt:lpstr>
      <vt:lpstr>MANEJO DEL INVENTARIO (1)</vt:lpstr>
      <vt:lpstr>MANEJO DEL INVENTARIO (2)</vt:lpstr>
      <vt:lpstr>PARTE 3: SISTEMAS DE ADVERTENCIA Y EQUIPO AUTOMÁTICO DE ROCIADORES</vt:lpstr>
      <vt:lpstr>RECOMENDACIONES DE OSHA SOBRE LAS ALARMAS CONTRA INCENDIOS</vt:lpstr>
      <vt:lpstr>EXTINGUIDORES DE INCENDIO</vt:lpstr>
      <vt:lpstr>TIPOS DE EXTINGUIDORES DE INCENDIO</vt:lpstr>
      <vt:lpstr>PARTE 4: PREPARE UN PLAN DE ACCIÓN DE EMERGENCIA</vt:lpstr>
      <vt:lpstr>PLAN DE ACCIÓN DE EMERGENCIA</vt:lpstr>
      <vt:lpstr>CAPACITAR A EMPLEADOS SOBRE UN PLAN DE ACCIÓN DE EMERGENCIA</vt:lpstr>
      <vt:lpstr>PLAN DE EVACUACIÓN</vt:lpstr>
      <vt:lpstr>PARTE 5: IDENTIFICAR Y MITIGAR LOS PELIGROS DE INCENDIO</vt:lpstr>
      <vt:lpstr>IDENTIFICAR LOS PELIGROS DE INCENDIO EN EL TALLER</vt:lpstr>
      <vt:lpstr>MITIGAR LOS PELIGROS DE INCENDIO EN EL TALLER (1)</vt:lpstr>
      <vt:lpstr>MITIGAR LOS PELIGROS DE INCENDIO EN EL TALLER (2)</vt:lpstr>
      <vt:lpstr>UN TALLER MAS SEGURO Y EFICIENTE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 Marie</dc:creator>
  <cp:lastModifiedBy>Ann Marie</cp:lastModifiedBy>
  <cp:revision>509</cp:revision>
  <cp:lastPrinted>2022-06-28T04:29:36Z</cp:lastPrinted>
  <dcterms:created xsi:type="dcterms:W3CDTF">2022-01-24T23:30:34Z</dcterms:created>
  <dcterms:modified xsi:type="dcterms:W3CDTF">2022-08-16T17:10:28Z</dcterms:modified>
</cp:coreProperties>
</file>