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4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0A04"/>
    <a:srgbClr val="014715"/>
    <a:srgbClr val="60953E"/>
    <a:srgbClr val="5D913C"/>
    <a:srgbClr val="5A8C3A"/>
    <a:srgbClr val="C7233B"/>
    <a:srgbClr val="CA233C"/>
    <a:srgbClr val="C22239"/>
    <a:srgbClr val="B32035"/>
    <a:srgbClr val="CD16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64"/>
    <p:restoredTop sz="84154"/>
  </p:normalViewPr>
  <p:slideViewPr>
    <p:cSldViewPr snapToGrid="0" snapToObjects="1">
      <p:cViewPr varScale="1">
        <p:scale>
          <a:sx n="71" d="100"/>
          <a:sy n="71" d="100"/>
        </p:scale>
        <p:origin x="1488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CB150-1EAD-F74B-B32F-AB4E60B4EE11}" type="datetimeFigureOut">
              <a:rPr lang="en-US" smtClean="0"/>
              <a:t>8/15/22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8F0FC-516B-BC44-BDDD-FF081791AA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58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Workers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28F0FC-516B-BC44-BDDD-FF081791AA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89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5F62-FA74-C84A-AFF4-0AC0035BA68C}" type="datetimeFigureOut">
              <a:rPr lang="en-US" smtClean="0"/>
              <a:t>8/15/22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654-F239-2646-A58B-7C5910B90E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9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5F62-FA74-C84A-AFF4-0AC0035BA68C}" type="datetimeFigureOut">
              <a:rPr lang="en-US" smtClean="0"/>
              <a:t>8/15/22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654-F239-2646-A58B-7C5910B90E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2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5F62-FA74-C84A-AFF4-0AC0035BA68C}" type="datetimeFigureOut">
              <a:rPr lang="en-US" smtClean="0"/>
              <a:t>8/15/22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654-F239-2646-A58B-7C5910B90E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8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5F62-FA74-C84A-AFF4-0AC0035BA68C}" type="datetimeFigureOut">
              <a:rPr lang="en-US" smtClean="0"/>
              <a:t>8/15/22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654-F239-2646-A58B-7C5910B90E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0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5F62-FA74-C84A-AFF4-0AC0035BA68C}" type="datetimeFigureOut">
              <a:rPr lang="en-US" smtClean="0"/>
              <a:t>8/15/22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654-F239-2646-A58B-7C5910B90E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39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5F62-FA74-C84A-AFF4-0AC0035BA68C}" type="datetimeFigureOut">
              <a:rPr lang="en-US" smtClean="0"/>
              <a:t>8/15/22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654-F239-2646-A58B-7C5910B90E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2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5F62-FA74-C84A-AFF4-0AC0035BA68C}" type="datetimeFigureOut">
              <a:rPr lang="en-US" smtClean="0"/>
              <a:t>8/15/22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654-F239-2646-A58B-7C5910B90E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11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5F62-FA74-C84A-AFF4-0AC0035BA68C}" type="datetimeFigureOut">
              <a:rPr lang="en-US" smtClean="0"/>
              <a:t>8/15/22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654-F239-2646-A58B-7C5910B90E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6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5F62-FA74-C84A-AFF4-0AC0035BA68C}" type="datetimeFigureOut">
              <a:rPr lang="en-US" smtClean="0"/>
              <a:t>8/15/22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654-F239-2646-A58B-7C5910B90E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86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5F62-FA74-C84A-AFF4-0AC0035BA68C}" type="datetimeFigureOut">
              <a:rPr lang="en-US" smtClean="0"/>
              <a:t>8/15/22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654-F239-2646-A58B-7C5910B90E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488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5F62-FA74-C84A-AFF4-0AC0035BA68C}" type="datetimeFigureOut">
              <a:rPr lang="en-US" smtClean="0"/>
              <a:t>8/15/22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654-F239-2646-A58B-7C5910B90E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6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45F62-FA74-C84A-AFF4-0AC0035BA68C}" type="datetimeFigureOut">
              <a:rPr lang="en-US" smtClean="0"/>
              <a:t>8/15/22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B7654-F239-2646-A58B-7C5910B90E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82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 descr="DO YOU KNOW HOW TO PUT OUT A FIRE?">
            <a:extLst>
              <a:ext uri="{FF2B5EF4-FFF2-40B4-BE49-F238E27FC236}">
                <a16:creationId xmlns:a16="http://schemas.microsoft.com/office/drawing/2014/main" id="{14968691-833E-AA42-A4AF-D234A5414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320371"/>
            <a:ext cx="6703695" cy="1944159"/>
          </a:xfrm>
        </p:spPr>
        <p:txBody>
          <a:bodyPr>
            <a:normAutofit/>
          </a:bodyPr>
          <a:lstStyle/>
          <a:p>
            <a:pPr algn="ctr"/>
            <a:r>
              <a:rPr lang="es-ES_tradnl" sz="4200" b="1" dirty="0">
                <a:latin typeface="Calibri" panose="020F0502020204030204" pitchFamily="34" charset="0"/>
                <a:cs typeface="Calibri" panose="020F0502020204030204" pitchFamily="34" charset="0"/>
              </a:rPr>
              <a:t>¿SABE COMO APAGAR </a:t>
            </a:r>
            <a:br>
              <a:rPr lang="es-ES_tradnl" sz="4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_tradnl" sz="4200" b="1" dirty="0">
                <a:latin typeface="Calibri" panose="020F0502020204030204" pitchFamily="34" charset="0"/>
                <a:cs typeface="Calibri" panose="020F0502020204030204" pitchFamily="34" charset="0"/>
              </a:rPr>
              <a:t>UN INCENDIO?</a:t>
            </a:r>
            <a:endParaRPr lang="es-ES_tradnl" sz="4200" dirty="0"/>
          </a:p>
        </p:txBody>
      </p:sp>
      <p:pic>
        <p:nvPicPr>
          <p:cNvPr id="18" name="Picture" descr="fire extinguishers, alarm and fire sign">
            <a:extLst>
              <a:ext uri="{FF2B5EF4-FFF2-40B4-BE49-F238E27FC236}">
                <a16:creationId xmlns:a16="http://schemas.microsoft.com/office/drawing/2014/main" id="{75230901-5138-A143-BBA9-93ED41C9201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15930" y="2214499"/>
            <a:ext cx="3883543" cy="2433372"/>
          </a:xfrm>
          <a:prstGeom prst="rect">
            <a:avLst/>
          </a:prstGeom>
        </p:spPr>
      </p:pic>
      <p:sp>
        <p:nvSpPr>
          <p:cNvPr id="23" name="Content" descr="Come learn about the elements of a fire prevention plan, types of fires and extinguishers, and how to properly use a fire extinguisher.&#13;&#10;">
            <a:extLst>
              <a:ext uri="{FF2B5EF4-FFF2-40B4-BE49-F238E27FC236}">
                <a16:creationId xmlns:a16="http://schemas.microsoft.com/office/drawing/2014/main" id="{C7C3DDC9-B3C5-9243-8E9A-67C20B3139BD}"/>
              </a:ext>
            </a:extLst>
          </p:cNvPr>
          <p:cNvSpPr txBox="1"/>
          <p:nvPr/>
        </p:nvSpPr>
        <p:spPr>
          <a:xfrm>
            <a:off x="441711" y="4967450"/>
            <a:ext cx="688897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sz="2400" b="1" dirty="0">
                <a:latin typeface="Calibri" panose="020F0502020204030204" pitchFamily="34" charset="0"/>
                <a:cs typeface="Calibri" panose="020F0502020204030204" pitchFamily="34" charset="0"/>
              </a:rPr>
              <a:t>Venga y aprenda sobre los elementos del plan de prevención de incendios, los tipos de incendios y </a:t>
            </a:r>
          </a:p>
          <a:p>
            <a:pPr algn="ctr"/>
            <a:r>
              <a:rPr lang="es-ES_tradnl" sz="2400" b="1" dirty="0">
                <a:latin typeface="Calibri" panose="020F0502020204030204" pitchFamily="34" charset="0"/>
                <a:cs typeface="Calibri" panose="020F0502020204030204" pitchFamily="34" charset="0"/>
              </a:rPr>
              <a:t>los extinguidores, y cómo usar correctamente un extinguidor de incendios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Small fire flame" descr="Small fire flames">
            <a:extLst>
              <a:ext uri="{FF2B5EF4-FFF2-40B4-BE49-F238E27FC236}">
                <a16:creationId xmlns:a16="http://schemas.microsoft.com/office/drawing/2014/main" id="{D7BB58ED-B7AE-4A41-A032-24B55665D7D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3786257">
            <a:off x="1161572" y="6620275"/>
            <a:ext cx="1220041" cy="1511495"/>
          </a:xfrm>
          <a:prstGeom prst="rect">
            <a:avLst/>
          </a:prstGeom>
        </p:spPr>
      </p:pic>
      <p:pic>
        <p:nvPicPr>
          <p:cNvPr id="21" name="Small fire flame" descr="Small fire flames">
            <a:extLst>
              <a:ext uri="{FF2B5EF4-FFF2-40B4-BE49-F238E27FC236}">
                <a16:creationId xmlns:a16="http://schemas.microsoft.com/office/drawing/2014/main" id="{257A76D1-B6E4-1341-9833-9B600F8ABC6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624058">
            <a:off x="4366367" y="5898177"/>
            <a:ext cx="1540578" cy="3569737"/>
          </a:xfrm>
          <a:prstGeom prst="rect">
            <a:avLst/>
          </a:prstGeom>
        </p:spPr>
      </p:pic>
      <p:sp>
        <p:nvSpPr>
          <p:cNvPr id="13" name="Rectangle" descr="date, time and location">
            <a:extLst>
              <a:ext uri="{FF2B5EF4-FFF2-40B4-BE49-F238E27FC236}">
                <a16:creationId xmlns:a16="http://schemas.microsoft.com/office/drawing/2014/main" id="{1590E01E-52D6-CA47-8539-C9F8E9F72AFB}"/>
              </a:ext>
            </a:extLst>
          </p:cNvPr>
          <p:cNvSpPr/>
          <p:nvPr/>
        </p:nvSpPr>
        <p:spPr>
          <a:xfrm>
            <a:off x="2010832" y="6807811"/>
            <a:ext cx="3750728" cy="1149744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s-ES_tradnl" sz="2600" b="1" dirty="0"/>
              <a:t>[FECHA Y HORA]</a:t>
            </a:r>
          </a:p>
          <a:p>
            <a:pPr algn="ctr"/>
            <a:r>
              <a:rPr lang="es-ES_tradnl" sz="2600" b="1" dirty="0"/>
              <a:t>[UBICACIÓN]</a:t>
            </a:r>
          </a:p>
        </p:txBody>
      </p:sp>
      <p:pic>
        <p:nvPicPr>
          <p:cNvPr id="17" name="Logo" descr="fire logo">
            <a:extLst>
              <a:ext uri="{FF2B5EF4-FFF2-40B4-BE49-F238E27FC236}">
                <a16:creationId xmlns:a16="http://schemas.microsoft.com/office/drawing/2014/main" id="{74617F80-1B7D-754D-A06B-9C8A6923E1C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068" y="8665990"/>
            <a:ext cx="966630" cy="967705"/>
          </a:xfrm>
          <a:prstGeom prst="rect">
            <a:avLst/>
          </a:prstGeom>
        </p:spPr>
      </p:pic>
      <p:sp>
        <p:nvSpPr>
          <p:cNvPr id="19" name="TextBox" descr="Nothing acts faster than fire prevention.">
            <a:extLst>
              <a:ext uri="{FF2B5EF4-FFF2-40B4-BE49-F238E27FC236}">
                <a16:creationId xmlns:a16="http://schemas.microsoft.com/office/drawing/2014/main" id="{3D7A886E-2000-D94F-B0D9-544CBF85C608}"/>
              </a:ext>
            </a:extLst>
          </p:cNvPr>
          <p:cNvSpPr txBox="1"/>
          <p:nvPr/>
        </p:nvSpPr>
        <p:spPr>
          <a:xfrm>
            <a:off x="2691753" y="8869283"/>
            <a:ext cx="33609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Nada actúa más rápido que la prevención de incendios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AD5DE70-FAD3-3A4D-824A-551C7151333B}"/>
              </a:ext>
            </a:extLst>
          </p:cNvPr>
          <p:cNvSpPr/>
          <p:nvPr/>
        </p:nvSpPr>
        <p:spPr>
          <a:xfrm>
            <a:off x="170526" y="9633695"/>
            <a:ext cx="74313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700" i="1" dirty="0"/>
              <a:t>Este material fue producido bajo la beca número SH 99059-SH0 de la Administración de Salud y Seguridad Ocupacional, Departamento de Trabajo de EE.UU. No necesariamente refleja los puntos de vista o políticas del Departamento de Trabajo de los EE. UU., ni la mención de nombres comerciales, productos comerciales u organizaciones implica el respaldo por parte del gobierno de los EE.UU.</a:t>
            </a:r>
            <a:endParaRPr lang="en-US" sz="700" i="1" dirty="0"/>
          </a:p>
        </p:txBody>
      </p:sp>
    </p:spTree>
    <p:extLst>
      <p:ext uri="{BB962C8B-B14F-4D97-AF65-F5344CB8AC3E}">
        <p14:creationId xmlns:p14="http://schemas.microsoft.com/office/powerpoint/2010/main" val="126494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1613</TotalTime>
  <Words>128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¿SABE COMO APAGAR  UN INCENDIO?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Ann Marie</cp:lastModifiedBy>
  <cp:revision>117</cp:revision>
  <cp:lastPrinted>2022-08-15T23:34:05Z</cp:lastPrinted>
  <dcterms:created xsi:type="dcterms:W3CDTF">2022-02-02T23:14:06Z</dcterms:created>
  <dcterms:modified xsi:type="dcterms:W3CDTF">2022-08-15T23:48:48Z</dcterms:modified>
</cp:coreProperties>
</file>